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1" r:id="rId15"/>
    <p:sldId id="273" r:id="rId16"/>
    <p:sldId id="272" r:id="rId17"/>
    <p:sldId id="274" r:id="rId18"/>
    <p:sldId id="269" r:id="rId19"/>
    <p:sldId id="270" r:id="rId20"/>
    <p:sldId id="271" r:id="rId21"/>
    <p:sldId id="282" r:id="rId22"/>
    <p:sldId id="284" r:id="rId23"/>
    <p:sldId id="283" r:id="rId24"/>
    <p:sldId id="285" r:id="rId25"/>
    <p:sldId id="276" r:id="rId26"/>
    <p:sldId id="279" r:id="rId27"/>
    <p:sldId id="278" r:id="rId28"/>
    <p:sldId id="280" r:id="rId29"/>
    <p:sldId id="281" r:id="rId30"/>
  </p:sldIdLst>
  <p:sldSz cx="12192000" cy="6858000"/>
  <p:notesSz cx="12192000" cy="6858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5700" y="127000"/>
            <a:ext cx="74675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530" y="2435859"/>
            <a:ext cx="458660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95083" y="1272540"/>
            <a:ext cx="4781550" cy="426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15700" y="127000"/>
            <a:ext cx="74675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3319" y="153034"/>
            <a:ext cx="9865360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654" y="2188590"/>
            <a:ext cx="11108690" cy="3623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25" y="6490563"/>
            <a:ext cx="312420" cy="253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3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8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hyperlink" Target="http://www.edso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jp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jp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oo.ru/constructor/" TargetMode="Externa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0"/>
            <a:ext cx="12230100" cy="6858000"/>
            <a:chOff x="-38100" y="0"/>
            <a:chExt cx="122301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17600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1040" y="312420"/>
              <a:ext cx="2049779" cy="23774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26464" y="2904553"/>
            <a:ext cx="69799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ОБНОВЛЕННЫЕ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НОО,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ООО: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СОДЕРЖАНИЕ,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МЕХАНИЗМЫ РЕАЛИЗАЦИИ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7259" y="970280"/>
            <a:ext cx="3073399" cy="105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5700" y="127000"/>
            <a:ext cx="746759" cy="8686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54600" y="1551939"/>
            <a:ext cx="6306820" cy="4765040"/>
            <a:chOff x="5054600" y="1551939"/>
            <a:chExt cx="6306820" cy="4765040"/>
          </a:xfrm>
        </p:grpSpPr>
        <p:sp>
          <p:nvSpPr>
            <p:cNvPr id="5" name="object 5"/>
            <p:cNvSpPr/>
            <p:nvPr/>
          </p:nvSpPr>
          <p:spPr>
            <a:xfrm>
              <a:off x="5060950" y="1558289"/>
              <a:ext cx="6294120" cy="4752340"/>
            </a:xfrm>
            <a:custGeom>
              <a:avLst/>
              <a:gdLst/>
              <a:ahLst/>
              <a:cxnLst/>
              <a:rect l="l" t="t" r="r" b="b"/>
              <a:pathLst>
                <a:path w="6294120" h="4752340">
                  <a:moveTo>
                    <a:pt x="3917950" y="0"/>
                  </a:moveTo>
                  <a:lnTo>
                    <a:pt x="3917950" y="594106"/>
                  </a:lnTo>
                  <a:lnTo>
                    <a:pt x="0" y="594106"/>
                  </a:lnTo>
                  <a:lnTo>
                    <a:pt x="0" y="4158297"/>
                  </a:lnTo>
                  <a:lnTo>
                    <a:pt x="3917950" y="4158297"/>
                  </a:lnTo>
                  <a:lnTo>
                    <a:pt x="3917950" y="4752340"/>
                  </a:lnTo>
                  <a:lnTo>
                    <a:pt x="6294120" y="2376170"/>
                  </a:lnTo>
                  <a:lnTo>
                    <a:pt x="391795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60950" y="1558289"/>
              <a:ext cx="6294120" cy="4752340"/>
            </a:xfrm>
            <a:custGeom>
              <a:avLst/>
              <a:gdLst/>
              <a:ahLst/>
              <a:cxnLst/>
              <a:rect l="l" t="t" r="r" b="b"/>
              <a:pathLst>
                <a:path w="6294120" h="4752340">
                  <a:moveTo>
                    <a:pt x="0" y="594106"/>
                  </a:moveTo>
                  <a:lnTo>
                    <a:pt x="3917950" y="594106"/>
                  </a:lnTo>
                  <a:lnTo>
                    <a:pt x="3917950" y="0"/>
                  </a:lnTo>
                  <a:lnTo>
                    <a:pt x="6294120" y="2376170"/>
                  </a:lnTo>
                  <a:lnTo>
                    <a:pt x="3917950" y="4752340"/>
                  </a:lnTo>
                  <a:lnTo>
                    <a:pt x="3917950" y="4158297"/>
                  </a:lnTo>
                  <a:lnTo>
                    <a:pt x="0" y="4158297"/>
                  </a:lnTo>
                  <a:lnTo>
                    <a:pt x="0" y="594106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71745" y="2683827"/>
            <a:ext cx="4318635" cy="15557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marR="5080" indent="-287020">
              <a:lnSpc>
                <a:spcPts val="2900"/>
              </a:lnSpc>
              <a:spcBef>
                <a:spcPts val="580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latin typeface="Arial"/>
                <a:cs typeface="Arial"/>
              </a:rPr>
              <a:t>Ориентированы </a:t>
            </a:r>
            <a:r>
              <a:rPr sz="2800" spc="-35" dirty="0">
                <a:latin typeface="Arial"/>
                <a:cs typeface="Arial"/>
              </a:rPr>
              <a:t>результаты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по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предмету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2635"/>
              </a:lnSpc>
            </a:pPr>
            <a:r>
              <a:rPr sz="2800" spc="-10" dirty="0">
                <a:latin typeface="Arial"/>
                <a:cs typeface="Arial"/>
              </a:rPr>
              <a:t>«География»,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130"/>
              </a:lnSpc>
            </a:pPr>
            <a:r>
              <a:rPr sz="2800" spc="-10" dirty="0">
                <a:latin typeface="Arial"/>
                <a:cs typeface="Arial"/>
              </a:rPr>
              <a:t>«Обществознание»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8519" y="1551939"/>
            <a:ext cx="4208780" cy="4765040"/>
            <a:chOff x="858519" y="1551939"/>
            <a:chExt cx="4208780" cy="4765040"/>
          </a:xfrm>
        </p:grpSpPr>
        <p:sp>
          <p:nvSpPr>
            <p:cNvPr id="9" name="object 9"/>
            <p:cNvSpPr/>
            <p:nvPr/>
          </p:nvSpPr>
          <p:spPr>
            <a:xfrm>
              <a:off x="864869" y="1558289"/>
              <a:ext cx="4196080" cy="4752340"/>
            </a:xfrm>
            <a:custGeom>
              <a:avLst/>
              <a:gdLst/>
              <a:ahLst/>
              <a:cxnLst/>
              <a:rect l="l" t="t" r="r" b="b"/>
              <a:pathLst>
                <a:path w="4196080" h="4752340">
                  <a:moveTo>
                    <a:pt x="3496691" y="0"/>
                  </a:moveTo>
                  <a:lnTo>
                    <a:pt x="699389" y="0"/>
                  </a:lnTo>
                  <a:lnTo>
                    <a:pt x="651503" y="1613"/>
                  </a:lnTo>
                  <a:lnTo>
                    <a:pt x="604484" y="6383"/>
                  </a:lnTo>
                  <a:lnTo>
                    <a:pt x="558435" y="14206"/>
                  </a:lnTo>
                  <a:lnTo>
                    <a:pt x="513460" y="24977"/>
                  </a:lnTo>
                  <a:lnTo>
                    <a:pt x="469664" y="38594"/>
                  </a:lnTo>
                  <a:lnTo>
                    <a:pt x="427151" y="54951"/>
                  </a:lnTo>
                  <a:lnTo>
                    <a:pt x="386025" y="73944"/>
                  </a:lnTo>
                  <a:lnTo>
                    <a:pt x="346390" y="95471"/>
                  </a:lnTo>
                  <a:lnTo>
                    <a:pt x="308350" y="119425"/>
                  </a:lnTo>
                  <a:lnTo>
                    <a:pt x="272009" y="145704"/>
                  </a:lnTo>
                  <a:lnTo>
                    <a:pt x="237472" y="174203"/>
                  </a:lnTo>
                  <a:lnTo>
                    <a:pt x="204843" y="204819"/>
                  </a:lnTo>
                  <a:lnTo>
                    <a:pt x="174225" y="237446"/>
                  </a:lnTo>
                  <a:lnTo>
                    <a:pt x="145723" y="271982"/>
                  </a:lnTo>
                  <a:lnTo>
                    <a:pt x="119442" y="308322"/>
                  </a:lnTo>
                  <a:lnTo>
                    <a:pt x="95485" y="346361"/>
                  </a:lnTo>
                  <a:lnTo>
                    <a:pt x="73956" y="385997"/>
                  </a:lnTo>
                  <a:lnTo>
                    <a:pt x="54960" y="427124"/>
                  </a:lnTo>
                  <a:lnTo>
                    <a:pt x="38600" y="469639"/>
                  </a:lnTo>
                  <a:lnTo>
                    <a:pt x="24982" y="513438"/>
                  </a:lnTo>
                  <a:lnTo>
                    <a:pt x="14208" y="558417"/>
                  </a:lnTo>
                  <a:lnTo>
                    <a:pt x="6384" y="604470"/>
                  </a:lnTo>
                  <a:lnTo>
                    <a:pt x="1613" y="651496"/>
                  </a:lnTo>
                  <a:lnTo>
                    <a:pt x="0" y="699388"/>
                  </a:lnTo>
                  <a:lnTo>
                    <a:pt x="0" y="4052976"/>
                  </a:lnTo>
                  <a:lnTo>
                    <a:pt x="1613" y="4100858"/>
                  </a:lnTo>
                  <a:lnTo>
                    <a:pt x="6384" y="4147875"/>
                  </a:lnTo>
                  <a:lnTo>
                    <a:pt x="14208" y="4193921"/>
                  </a:lnTo>
                  <a:lnTo>
                    <a:pt x="24982" y="4238893"/>
                  </a:lnTo>
                  <a:lnTo>
                    <a:pt x="38600" y="4282687"/>
                  </a:lnTo>
                  <a:lnTo>
                    <a:pt x="54960" y="4325199"/>
                  </a:lnTo>
                  <a:lnTo>
                    <a:pt x="73956" y="4366323"/>
                  </a:lnTo>
                  <a:lnTo>
                    <a:pt x="95485" y="4405957"/>
                  </a:lnTo>
                  <a:lnTo>
                    <a:pt x="119442" y="4443996"/>
                  </a:lnTo>
                  <a:lnTo>
                    <a:pt x="145723" y="4480335"/>
                  </a:lnTo>
                  <a:lnTo>
                    <a:pt x="174225" y="4514871"/>
                  </a:lnTo>
                  <a:lnTo>
                    <a:pt x="204843" y="4547500"/>
                  </a:lnTo>
                  <a:lnTo>
                    <a:pt x="237472" y="4578116"/>
                  </a:lnTo>
                  <a:lnTo>
                    <a:pt x="272009" y="4606617"/>
                  </a:lnTo>
                  <a:lnTo>
                    <a:pt x="308350" y="4632898"/>
                  </a:lnTo>
                  <a:lnTo>
                    <a:pt x="346390" y="4656855"/>
                  </a:lnTo>
                  <a:lnTo>
                    <a:pt x="386025" y="4678384"/>
                  </a:lnTo>
                  <a:lnTo>
                    <a:pt x="427151" y="4697380"/>
                  </a:lnTo>
                  <a:lnTo>
                    <a:pt x="469664" y="4713739"/>
                  </a:lnTo>
                  <a:lnTo>
                    <a:pt x="513460" y="4727357"/>
                  </a:lnTo>
                  <a:lnTo>
                    <a:pt x="558435" y="4738131"/>
                  </a:lnTo>
                  <a:lnTo>
                    <a:pt x="604484" y="4745955"/>
                  </a:lnTo>
                  <a:lnTo>
                    <a:pt x="651503" y="4750726"/>
                  </a:lnTo>
                  <a:lnTo>
                    <a:pt x="699389" y="4752340"/>
                  </a:lnTo>
                  <a:lnTo>
                    <a:pt x="3496691" y="4752340"/>
                  </a:lnTo>
                  <a:lnTo>
                    <a:pt x="3544583" y="4750726"/>
                  </a:lnTo>
                  <a:lnTo>
                    <a:pt x="3591609" y="4745955"/>
                  </a:lnTo>
                  <a:lnTo>
                    <a:pt x="3637662" y="4738131"/>
                  </a:lnTo>
                  <a:lnTo>
                    <a:pt x="3682641" y="4727357"/>
                  </a:lnTo>
                  <a:lnTo>
                    <a:pt x="3726440" y="4713739"/>
                  </a:lnTo>
                  <a:lnTo>
                    <a:pt x="3768955" y="4697380"/>
                  </a:lnTo>
                  <a:lnTo>
                    <a:pt x="3810082" y="4678384"/>
                  </a:lnTo>
                  <a:lnTo>
                    <a:pt x="3849718" y="4656855"/>
                  </a:lnTo>
                  <a:lnTo>
                    <a:pt x="3887757" y="4632898"/>
                  </a:lnTo>
                  <a:lnTo>
                    <a:pt x="3924097" y="4606617"/>
                  </a:lnTo>
                  <a:lnTo>
                    <a:pt x="3958633" y="4578116"/>
                  </a:lnTo>
                  <a:lnTo>
                    <a:pt x="3991260" y="4547500"/>
                  </a:lnTo>
                  <a:lnTo>
                    <a:pt x="4021876" y="4514871"/>
                  </a:lnTo>
                  <a:lnTo>
                    <a:pt x="4050375" y="4480335"/>
                  </a:lnTo>
                  <a:lnTo>
                    <a:pt x="4076654" y="4443996"/>
                  </a:lnTo>
                  <a:lnTo>
                    <a:pt x="4100608" y="4405957"/>
                  </a:lnTo>
                  <a:lnTo>
                    <a:pt x="4122135" y="4366323"/>
                  </a:lnTo>
                  <a:lnTo>
                    <a:pt x="4141128" y="4325199"/>
                  </a:lnTo>
                  <a:lnTo>
                    <a:pt x="4157485" y="4282687"/>
                  </a:lnTo>
                  <a:lnTo>
                    <a:pt x="4171102" y="4238893"/>
                  </a:lnTo>
                  <a:lnTo>
                    <a:pt x="4181873" y="4193921"/>
                  </a:lnTo>
                  <a:lnTo>
                    <a:pt x="4189696" y="4147875"/>
                  </a:lnTo>
                  <a:lnTo>
                    <a:pt x="4194466" y="4100858"/>
                  </a:lnTo>
                  <a:lnTo>
                    <a:pt x="4196080" y="4052976"/>
                  </a:lnTo>
                  <a:lnTo>
                    <a:pt x="4196080" y="699388"/>
                  </a:lnTo>
                  <a:lnTo>
                    <a:pt x="4194466" y="651496"/>
                  </a:lnTo>
                  <a:lnTo>
                    <a:pt x="4189696" y="604470"/>
                  </a:lnTo>
                  <a:lnTo>
                    <a:pt x="4181873" y="558417"/>
                  </a:lnTo>
                  <a:lnTo>
                    <a:pt x="4171102" y="513438"/>
                  </a:lnTo>
                  <a:lnTo>
                    <a:pt x="4157485" y="469639"/>
                  </a:lnTo>
                  <a:lnTo>
                    <a:pt x="4141128" y="427124"/>
                  </a:lnTo>
                  <a:lnTo>
                    <a:pt x="4122135" y="385997"/>
                  </a:lnTo>
                  <a:lnTo>
                    <a:pt x="4100608" y="346361"/>
                  </a:lnTo>
                  <a:lnTo>
                    <a:pt x="4076654" y="308322"/>
                  </a:lnTo>
                  <a:lnTo>
                    <a:pt x="4050375" y="271982"/>
                  </a:lnTo>
                  <a:lnTo>
                    <a:pt x="4021876" y="237446"/>
                  </a:lnTo>
                  <a:lnTo>
                    <a:pt x="3991260" y="204819"/>
                  </a:lnTo>
                  <a:lnTo>
                    <a:pt x="3958633" y="174203"/>
                  </a:lnTo>
                  <a:lnTo>
                    <a:pt x="3924097" y="145704"/>
                  </a:lnTo>
                  <a:lnTo>
                    <a:pt x="3887757" y="119425"/>
                  </a:lnTo>
                  <a:lnTo>
                    <a:pt x="3849718" y="95471"/>
                  </a:lnTo>
                  <a:lnTo>
                    <a:pt x="3810082" y="73944"/>
                  </a:lnTo>
                  <a:lnTo>
                    <a:pt x="3768955" y="54951"/>
                  </a:lnTo>
                  <a:lnTo>
                    <a:pt x="3726440" y="38594"/>
                  </a:lnTo>
                  <a:lnTo>
                    <a:pt x="3682641" y="24977"/>
                  </a:lnTo>
                  <a:lnTo>
                    <a:pt x="3637662" y="14206"/>
                  </a:lnTo>
                  <a:lnTo>
                    <a:pt x="3591609" y="6383"/>
                  </a:lnTo>
                  <a:lnTo>
                    <a:pt x="3544583" y="1613"/>
                  </a:lnTo>
                  <a:lnTo>
                    <a:pt x="34966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4869" y="1558289"/>
              <a:ext cx="4196080" cy="4752340"/>
            </a:xfrm>
            <a:custGeom>
              <a:avLst/>
              <a:gdLst/>
              <a:ahLst/>
              <a:cxnLst/>
              <a:rect l="l" t="t" r="r" b="b"/>
              <a:pathLst>
                <a:path w="4196080" h="4752340">
                  <a:moveTo>
                    <a:pt x="0" y="699388"/>
                  </a:moveTo>
                  <a:lnTo>
                    <a:pt x="1613" y="651496"/>
                  </a:lnTo>
                  <a:lnTo>
                    <a:pt x="6384" y="604470"/>
                  </a:lnTo>
                  <a:lnTo>
                    <a:pt x="14208" y="558417"/>
                  </a:lnTo>
                  <a:lnTo>
                    <a:pt x="24982" y="513438"/>
                  </a:lnTo>
                  <a:lnTo>
                    <a:pt x="38600" y="469639"/>
                  </a:lnTo>
                  <a:lnTo>
                    <a:pt x="54960" y="427124"/>
                  </a:lnTo>
                  <a:lnTo>
                    <a:pt x="73956" y="385997"/>
                  </a:lnTo>
                  <a:lnTo>
                    <a:pt x="95485" y="346361"/>
                  </a:lnTo>
                  <a:lnTo>
                    <a:pt x="119442" y="308322"/>
                  </a:lnTo>
                  <a:lnTo>
                    <a:pt x="145723" y="271982"/>
                  </a:lnTo>
                  <a:lnTo>
                    <a:pt x="174225" y="237446"/>
                  </a:lnTo>
                  <a:lnTo>
                    <a:pt x="204843" y="204819"/>
                  </a:lnTo>
                  <a:lnTo>
                    <a:pt x="237472" y="174203"/>
                  </a:lnTo>
                  <a:lnTo>
                    <a:pt x="272009" y="145704"/>
                  </a:lnTo>
                  <a:lnTo>
                    <a:pt x="308350" y="119425"/>
                  </a:lnTo>
                  <a:lnTo>
                    <a:pt x="346390" y="95471"/>
                  </a:lnTo>
                  <a:lnTo>
                    <a:pt x="386025" y="73944"/>
                  </a:lnTo>
                  <a:lnTo>
                    <a:pt x="427151" y="54951"/>
                  </a:lnTo>
                  <a:lnTo>
                    <a:pt x="469664" y="38594"/>
                  </a:lnTo>
                  <a:lnTo>
                    <a:pt x="513460" y="24977"/>
                  </a:lnTo>
                  <a:lnTo>
                    <a:pt x="558435" y="14206"/>
                  </a:lnTo>
                  <a:lnTo>
                    <a:pt x="604484" y="6383"/>
                  </a:lnTo>
                  <a:lnTo>
                    <a:pt x="651503" y="1613"/>
                  </a:lnTo>
                  <a:lnTo>
                    <a:pt x="699389" y="0"/>
                  </a:lnTo>
                  <a:lnTo>
                    <a:pt x="3496691" y="0"/>
                  </a:lnTo>
                  <a:lnTo>
                    <a:pt x="3544583" y="1613"/>
                  </a:lnTo>
                  <a:lnTo>
                    <a:pt x="3591609" y="6383"/>
                  </a:lnTo>
                  <a:lnTo>
                    <a:pt x="3637662" y="14206"/>
                  </a:lnTo>
                  <a:lnTo>
                    <a:pt x="3682641" y="24977"/>
                  </a:lnTo>
                  <a:lnTo>
                    <a:pt x="3726440" y="38594"/>
                  </a:lnTo>
                  <a:lnTo>
                    <a:pt x="3768955" y="54951"/>
                  </a:lnTo>
                  <a:lnTo>
                    <a:pt x="3810082" y="73944"/>
                  </a:lnTo>
                  <a:lnTo>
                    <a:pt x="3849718" y="95471"/>
                  </a:lnTo>
                  <a:lnTo>
                    <a:pt x="3887757" y="119425"/>
                  </a:lnTo>
                  <a:lnTo>
                    <a:pt x="3924097" y="145704"/>
                  </a:lnTo>
                  <a:lnTo>
                    <a:pt x="3958633" y="174203"/>
                  </a:lnTo>
                  <a:lnTo>
                    <a:pt x="3991260" y="204819"/>
                  </a:lnTo>
                  <a:lnTo>
                    <a:pt x="4021876" y="237446"/>
                  </a:lnTo>
                  <a:lnTo>
                    <a:pt x="4050375" y="271982"/>
                  </a:lnTo>
                  <a:lnTo>
                    <a:pt x="4076654" y="308322"/>
                  </a:lnTo>
                  <a:lnTo>
                    <a:pt x="4100608" y="346361"/>
                  </a:lnTo>
                  <a:lnTo>
                    <a:pt x="4122135" y="385997"/>
                  </a:lnTo>
                  <a:lnTo>
                    <a:pt x="4141128" y="427124"/>
                  </a:lnTo>
                  <a:lnTo>
                    <a:pt x="4157485" y="469639"/>
                  </a:lnTo>
                  <a:lnTo>
                    <a:pt x="4171102" y="513438"/>
                  </a:lnTo>
                  <a:lnTo>
                    <a:pt x="4181873" y="558417"/>
                  </a:lnTo>
                  <a:lnTo>
                    <a:pt x="4189696" y="604470"/>
                  </a:lnTo>
                  <a:lnTo>
                    <a:pt x="4194466" y="651496"/>
                  </a:lnTo>
                  <a:lnTo>
                    <a:pt x="4196080" y="699388"/>
                  </a:lnTo>
                  <a:lnTo>
                    <a:pt x="4196080" y="4052976"/>
                  </a:lnTo>
                  <a:lnTo>
                    <a:pt x="4194466" y="4100858"/>
                  </a:lnTo>
                  <a:lnTo>
                    <a:pt x="4189696" y="4147875"/>
                  </a:lnTo>
                  <a:lnTo>
                    <a:pt x="4181873" y="4193921"/>
                  </a:lnTo>
                  <a:lnTo>
                    <a:pt x="4171102" y="4238893"/>
                  </a:lnTo>
                  <a:lnTo>
                    <a:pt x="4157485" y="4282687"/>
                  </a:lnTo>
                  <a:lnTo>
                    <a:pt x="4141128" y="4325199"/>
                  </a:lnTo>
                  <a:lnTo>
                    <a:pt x="4122135" y="4366323"/>
                  </a:lnTo>
                  <a:lnTo>
                    <a:pt x="4100608" y="4405957"/>
                  </a:lnTo>
                  <a:lnTo>
                    <a:pt x="4076654" y="4443996"/>
                  </a:lnTo>
                  <a:lnTo>
                    <a:pt x="4050375" y="4480335"/>
                  </a:lnTo>
                  <a:lnTo>
                    <a:pt x="4021876" y="4514871"/>
                  </a:lnTo>
                  <a:lnTo>
                    <a:pt x="3991260" y="4547500"/>
                  </a:lnTo>
                  <a:lnTo>
                    <a:pt x="3958633" y="4578116"/>
                  </a:lnTo>
                  <a:lnTo>
                    <a:pt x="3924097" y="4606617"/>
                  </a:lnTo>
                  <a:lnTo>
                    <a:pt x="3887757" y="4632898"/>
                  </a:lnTo>
                  <a:lnTo>
                    <a:pt x="3849718" y="4656855"/>
                  </a:lnTo>
                  <a:lnTo>
                    <a:pt x="3810082" y="4678384"/>
                  </a:lnTo>
                  <a:lnTo>
                    <a:pt x="3768955" y="4697380"/>
                  </a:lnTo>
                  <a:lnTo>
                    <a:pt x="3726440" y="4713739"/>
                  </a:lnTo>
                  <a:lnTo>
                    <a:pt x="3682641" y="4727357"/>
                  </a:lnTo>
                  <a:lnTo>
                    <a:pt x="3637662" y="4738131"/>
                  </a:lnTo>
                  <a:lnTo>
                    <a:pt x="3591609" y="4745955"/>
                  </a:lnTo>
                  <a:lnTo>
                    <a:pt x="3544583" y="4750726"/>
                  </a:lnTo>
                  <a:lnTo>
                    <a:pt x="3496691" y="4752340"/>
                  </a:lnTo>
                  <a:lnTo>
                    <a:pt x="699389" y="4752340"/>
                  </a:lnTo>
                  <a:lnTo>
                    <a:pt x="651503" y="4750726"/>
                  </a:lnTo>
                  <a:lnTo>
                    <a:pt x="604484" y="4745955"/>
                  </a:lnTo>
                  <a:lnTo>
                    <a:pt x="558435" y="4738131"/>
                  </a:lnTo>
                  <a:lnTo>
                    <a:pt x="513460" y="4727357"/>
                  </a:lnTo>
                  <a:lnTo>
                    <a:pt x="469664" y="4713739"/>
                  </a:lnTo>
                  <a:lnTo>
                    <a:pt x="427151" y="4697380"/>
                  </a:lnTo>
                  <a:lnTo>
                    <a:pt x="386025" y="4678384"/>
                  </a:lnTo>
                  <a:lnTo>
                    <a:pt x="346390" y="4656855"/>
                  </a:lnTo>
                  <a:lnTo>
                    <a:pt x="308350" y="4632898"/>
                  </a:lnTo>
                  <a:lnTo>
                    <a:pt x="272009" y="4606617"/>
                  </a:lnTo>
                  <a:lnTo>
                    <a:pt x="237472" y="4578116"/>
                  </a:lnTo>
                  <a:lnTo>
                    <a:pt x="204843" y="4547500"/>
                  </a:lnTo>
                  <a:lnTo>
                    <a:pt x="174225" y="4514871"/>
                  </a:lnTo>
                  <a:lnTo>
                    <a:pt x="145723" y="4480335"/>
                  </a:lnTo>
                  <a:lnTo>
                    <a:pt x="119442" y="4443996"/>
                  </a:lnTo>
                  <a:lnTo>
                    <a:pt x="95485" y="4405957"/>
                  </a:lnTo>
                  <a:lnTo>
                    <a:pt x="73956" y="4366323"/>
                  </a:lnTo>
                  <a:lnTo>
                    <a:pt x="54960" y="4325199"/>
                  </a:lnTo>
                  <a:lnTo>
                    <a:pt x="38600" y="4282687"/>
                  </a:lnTo>
                  <a:lnTo>
                    <a:pt x="24982" y="4238893"/>
                  </a:lnTo>
                  <a:lnTo>
                    <a:pt x="14208" y="4193921"/>
                  </a:lnTo>
                  <a:lnTo>
                    <a:pt x="6384" y="4147875"/>
                  </a:lnTo>
                  <a:lnTo>
                    <a:pt x="1613" y="4100858"/>
                  </a:lnTo>
                  <a:lnTo>
                    <a:pt x="0" y="4052976"/>
                  </a:lnTo>
                  <a:lnTo>
                    <a:pt x="0" y="6993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32522" y="2430145"/>
            <a:ext cx="3647440" cy="29603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86400"/>
              </a:lnSpc>
              <a:spcBef>
                <a:spcPts val="42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Возможность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эффективного ответа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российского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общества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большие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вызовы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учетом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взаимодействия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человека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природы,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человека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технологий,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социальных</a:t>
            </a:r>
            <a:endParaRPr sz="2000">
              <a:latin typeface="Arial"/>
              <a:cs typeface="Arial"/>
            </a:endParaRPr>
          </a:p>
          <a:p>
            <a:pPr marL="12700" marR="33655">
              <a:lnSpc>
                <a:spcPct val="86300"/>
              </a:lnSpc>
              <a:spcBef>
                <a:spcPts val="1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институтов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современном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этапе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глобального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развития,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том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числе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применяя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методы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гуманитарных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социальных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наук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42975" y="158750"/>
            <a:ext cx="7545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71C4"/>
                </a:solidFill>
                <a:latin typeface="Arial"/>
                <a:cs typeface="Arial"/>
              </a:rPr>
              <a:t>Соответствие</a:t>
            </a:r>
            <a:r>
              <a:rPr sz="2400" b="1" spc="-8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71C4"/>
                </a:solidFill>
                <a:latin typeface="Arial"/>
                <a:cs typeface="Arial"/>
              </a:rPr>
              <a:t>проектов</a:t>
            </a:r>
            <a:r>
              <a:rPr sz="2400" b="1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471C4"/>
                </a:solidFill>
                <a:latin typeface="Arial"/>
                <a:cs typeface="Arial"/>
              </a:rPr>
              <a:t>ФГОС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471C4"/>
                </a:solidFill>
                <a:latin typeface="Arial"/>
                <a:cs typeface="Arial"/>
              </a:rPr>
              <a:t>Стратегии</a:t>
            </a:r>
            <a:r>
              <a:rPr sz="2400" b="1" spc="-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471C4"/>
                </a:solidFill>
                <a:latin typeface="Arial"/>
                <a:cs typeface="Arial"/>
              </a:rPr>
              <a:t>научно-технологического</a:t>
            </a:r>
            <a:r>
              <a:rPr sz="2400" b="1" spc="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71C4"/>
                </a:solidFill>
                <a:latin typeface="Arial"/>
                <a:cs typeface="Arial"/>
              </a:rPr>
              <a:t>развития</a:t>
            </a:r>
            <a:r>
              <a:rPr sz="2400" b="1" spc="-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4471C4"/>
                </a:solidFill>
                <a:latin typeface="Arial"/>
                <a:cs typeface="Arial"/>
              </a:rPr>
              <a:t>РФ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1079500"/>
            <a:ext cx="7383780" cy="5722620"/>
            <a:chOff x="-38100" y="1079500"/>
            <a:chExt cx="7383780" cy="5722620"/>
          </a:xfrm>
        </p:grpSpPr>
        <p:sp>
          <p:nvSpPr>
            <p:cNvPr id="3" name="object 3"/>
            <p:cNvSpPr/>
            <p:nvPr/>
          </p:nvSpPr>
          <p:spPr>
            <a:xfrm>
              <a:off x="0" y="1117600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007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6179"/>
              <a:ext cx="6355080" cy="50520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0150" y="6074409"/>
              <a:ext cx="6139180" cy="721360"/>
            </a:xfrm>
            <a:custGeom>
              <a:avLst/>
              <a:gdLst/>
              <a:ahLst/>
              <a:cxnLst/>
              <a:rect l="l" t="t" r="r" b="b"/>
              <a:pathLst>
                <a:path w="6139180" h="721359">
                  <a:moveTo>
                    <a:pt x="180340" y="0"/>
                  </a:moveTo>
                  <a:lnTo>
                    <a:pt x="0" y="0"/>
                  </a:lnTo>
                  <a:lnTo>
                    <a:pt x="0" y="631189"/>
                  </a:lnTo>
                  <a:lnTo>
                    <a:pt x="5958840" y="631189"/>
                  </a:lnTo>
                  <a:lnTo>
                    <a:pt x="5958840" y="721359"/>
                  </a:lnTo>
                  <a:lnTo>
                    <a:pt x="6139180" y="541019"/>
                  </a:lnTo>
                  <a:lnTo>
                    <a:pt x="5958840" y="360679"/>
                  </a:lnTo>
                  <a:lnTo>
                    <a:pt x="5958840" y="450849"/>
                  </a:lnTo>
                  <a:lnTo>
                    <a:pt x="180340" y="45084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B5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0150" y="6074409"/>
              <a:ext cx="6139180" cy="721360"/>
            </a:xfrm>
            <a:custGeom>
              <a:avLst/>
              <a:gdLst/>
              <a:ahLst/>
              <a:cxnLst/>
              <a:rect l="l" t="t" r="r" b="b"/>
              <a:pathLst>
                <a:path w="6139180" h="721359">
                  <a:moveTo>
                    <a:pt x="180340" y="0"/>
                  </a:moveTo>
                  <a:lnTo>
                    <a:pt x="180340" y="450849"/>
                  </a:lnTo>
                  <a:lnTo>
                    <a:pt x="5958840" y="450849"/>
                  </a:lnTo>
                  <a:lnTo>
                    <a:pt x="5958840" y="360679"/>
                  </a:lnTo>
                  <a:lnTo>
                    <a:pt x="6139180" y="541019"/>
                  </a:lnTo>
                  <a:lnTo>
                    <a:pt x="5958840" y="721359"/>
                  </a:lnTo>
                  <a:lnTo>
                    <a:pt x="5958840" y="631189"/>
                  </a:lnTo>
                  <a:lnTo>
                    <a:pt x="0" y="631189"/>
                  </a:lnTo>
                  <a:lnTo>
                    <a:pt x="0" y="0"/>
                  </a:lnTo>
                  <a:lnTo>
                    <a:pt x="18034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54020" y="6221412"/>
            <a:ext cx="293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hard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skills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проектах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ФГОС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55840" y="2486660"/>
            <a:ext cx="4439920" cy="4183379"/>
            <a:chOff x="7355840" y="2486660"/>
            <a:chExt cx="4439920" cy="4183379"/>
          </a:xfrm>
        </p:grpSpPr>
        <p:sp>
          <p:nvSpPr>
            <p:cNvPr id="9" name="object 9"/>
            <p:cNvSpPr/>
            <p:nvPr/>
          </p:nvSpPr>
          <p:spPr>
            <a:xfrm>
              <a:off x="7362190" y="2493010"/>
              <a:ext cx="4427220" cy="4170679"/>
            </a:xfrm>
            <a:custGeom>
              <a:avLst/>
              <a:gdLst/>
              <a:ahLst/>
              <a:cxnLst/>
              <a:rect l="l" t="t" r="r" b="b"/>
              <a:pathLst>
                <a:path w="4427220" h="4170679">
                  <a:moveTo>
                    <a:pt x="3732149" y="0"/>
                  </a:moveTo>
                  <a:lnTo>
                    <a:pt x="695070" y="0"/>
                  </a:lnTo>
                  <a:lnTo>
                    <a:pt x="647491" y="1603"/>
                  </a:lnTo>
                  <a:lnTo>
                    <a:pt x="600771" y="6346"/>
                  </a:lnTo>
                  <a:lnTo>
                    <a:pt x="555013" y="14124"/>
                  </a:lnTo>
                  <a:lnTo>
                    <a:pt x="510322" y="24834"/>
                  </a:lnTo>
                  <a:lnTo>
                    <a:pt x="466800" y="38371"/>
                  </a:lnTo>
                  <a:lnTo>
                    <a:pt x="424553" y="54633"/>
                  </a:lnTo>
                  <a:lnTo>
                    <a:pt x="383682" y="73516"/>
                  </a:lnTo>
                  <a:lnTo>
                    <a:pt x="344292" y="94916"/>
                  </a:lnTo>
                  <a:lnTo>
                    <a:pt x="306486" y="118729"/>
                  </a:lnTo>
                  <a:lnTo>
                    <a:pt x="270369" y="144852"/>
                  </a:lnTo>
                  <a:lnTo>
                    <a:pt x="236043" y="173181"/>
                  </a:lnTo>
                  <a:lnTo>
                    <a:pt x="203612" y="203612"/>
                  </a:lnTo>
                  <a:lnTo>
                    <a:pt x="173181" y="236043"/>
                  </a:lnTo>
                  <a:lnTo>
                    <a:pt x="144852" y="270369"/>
                  </a:lnTo>
                  <a:lnTo>
                    <a:pt x="118729" y="306486"/>
                  </a:lnTo>
                  <a:lnTo>
                    <a:pt x="94916" y="344292"/>
                  </a:lnTo>
                  <a:lnTo>
                    <a:pt x="73516" y="383682"/>
                  </a:lnTo>
                  <a:lnTo>
                    <a:pt x="54633" y="424553"/>
                  </a:lnTo>
                  <a:lnTo>
                    <a:pt x="38371" y="466800"/>
                  </a:lnTo>
                  <a:lnTo>
                    <a:pt x="24834" y="510322"/>
                  </a:lnTo>
                  <a:lnTo>
                    <a:pt x="14124" y="555013"/>
                  </a:lnTo>
                  <a:lnTo>
                    <a:pt x="6346" y="600771"/>
                  </a:lnTo>
                  <a:lnTo>
                    <a:pt x="1603" y="647491"/>
                  </a:lnTo>
                  <a:lnTo>
                    <a:pt x="0" y="695070"/>
                  </a:lnTo>
                  <a:lnTo>
                    <a:pt x="0" y="3475545"/>
                  </a:lnTo>
                  <a:lnTo>
                    <a:pt x="1603" y="3523138"/>
                  </a:lnTo>
                  <a:lnTo>
                    <a:pt x="6346" y="3569870"/>
                  </a:lnTo>
                  <a:lnTo>
                    <a:pt x="14124" y="3615638"/>
                  </a:lnTo>
                  <a:lnTo>
                    <a:pt x="24834" y="3660338"/>
                  </a:lnTo>
                  <a:lnTo>
                    <a:pt x="38371" y="3703867"/>
                  </a:lnTo>
                  <a:lnTo>
                    <a:pt x="54633" y="3746121"/>
                  </a:lnTo>
                  <a:lnTo>
                    <a:pt x="73516" y="3786997"/>
                  </a:lnTo>
                  <a:lnTo>
                    <a:pt x="94916" y="3826391"/>
                  </a:lnTo>
                  <a:lnTo>
                    <a:pt x="118729" y="3864200"/>
                  </a:lnTo>
                  <a:lnTo>
                    <a:pt x="144852" y="3900319"/>
                  </a:lnTo>
                  <a:lnTo>
                    <a:pt x="173181" y="3934647"/>
                  </a:lnTo>
                  <a:lnTo>
                    <a:pt x="203612" y="3967078"/>
                  </a:lnTo>
                  <a:lnTo>
                    <a:pt x="236043" y="3997510"/>
                  </a:lnTo>
                  <a:lnTo>
                    <a:pt x="270369" y="4025838"/>
                  </a:lnTo>
                  <a:lnTo>
                    <a:pt x="306486" y="4051960"/>
                  </a:lnTo>
                  <a:lnTo>
                    <a:pt x="344292" y="4075772"/>
                  </a:lnTo>
                  <a:lnTo>
                    <a:pt x="383682" y="4097171"/>
                  </a:lnTo>
                  <a:lnTo>
                    <a:pt x="424553" y="4116052"/>
                  </a:lnTo>
                  <a:lnTo>
                    <a:pt x="466800" y="4132312"/>
                  </a:lnTo>
                  <a:lnTo>
                    <a:pt x="510322" y="4145848"/>
                  </a:lnTo>
                  <a:lnTo>
                    <a:pt x="555013" y="4156557"/>
                  </a:lnTo>
                  <a:lnTo>
                    <a:pt x="600771" y="4164334"/>
                  </a:lnTo>
                  <a:lnTo>
                    <a:pt x="647491" y="4169076"/>
                  </a:lnTo>
                  <a:lnTo>
                    <a:pt x="695070" y="4170679"/>
                  </a:lnTo>
                  <a:lnTo>
                    <a:pt x="3732149" y="4170679"/>
                  </a:lnTo>
                  <a:lnTo>
                    <a:pt x="3779728" y="4169076"/>
                  </a:lnTo>
                  <a:lnTo>
                    <a:pt x="3826448" y="4164334"/>
                  </a:lnTo>
                  <a:lnTo>
                    <a:pt x="3872206" y="4156557"/>
                  </a:lnTo>
                  <a:lnTo>
                    <a:pt x="3916897" y="4145848"/>
                  </a:lnTo>
                  <a:lnTo>
                    <a:pt x="3960419" y="4132312"/>
                  </a:lnTo>
                  <a:lnTo>
                    <a:pt x="4002666" y="4116052"/>
                  </a:lnTo>
                  <a:lnTo>
                    <a:pt x="4043537" y="4097171"/>
                  </a:lnTo>
                  <a:lnTo>
                    <a:pt x="4082927" y="4075772"/>
                  </a:lnTo>
                  <a:lnTo>
                    <a:pt x="4120733" y="4051960"/>
                  </a:lnTo>
                  <a:lnTo>
                    <a:pt x="4156850" y="4025838"/>
                  </a:lnTo>
                  <a:lnTo>
                    <a:pt x="4191176" y="3997510"/>
                  </a:lnTo>
                  <a:lnTo>
                    <a:pt x="4223607" y="3967078"/>
                  </a:lnTo>
                  <a:lnTo>
                    <a:pt x="4254038" y="3934647"/>
                  </a:lnTo>
                  <a:lnTo>
                    <a:pt x="4282367" y="3900319"/>
                  </a:lnTo>
                  <a:lnTo>
                    <a:pt x="4308490" y="3864200"/>
                  </a:lnTo>
                  <a:lnTo>
                    <a:pt x="4332303" y="3826391"/>
                  </a:lnTo>
                  <a:lnTo>
                    <a:pt x="4353703" y="3786997"/>
                  </a:lnTo>
                  <a:lnTo>
                    <a:pt x="4372586" y="3746121"/>
                  </a:lnTo>
                  <a:lnTo>
                    <a:pt x="4388848" y="3703867"/>
                  </a:lnTo>
                  <a:lnTo>
                    <a:pt x="4402385" y="3660338"/>
                  </a:lnTo>
                  <a:lnTo>
                    <a:pt x="4413095" y="3615638"/>
                  </a:lnTo>
                  <a:lnTo>
                    <a:pt x="4420873" y="3569870"/>
                  </a:lnTo>
                  <a:lnTo>
                    <a:pt x="4425616" y="3523138"/>
                  </a:lnTo>
                  <a:lnTo>
                    <a:pt x="4427219" y="3475545"/>
                  </a:lnTo>
                  <a:lnTo>
                    <a:pt x="4427219" y="695070"/>
                  </a:lnTo>
                  <a:lnTo>
                    <a:pt x="4425616" y="647491"/>
                  </a:lnTo>
                  <a:lnTo>
                    <a:pt x="4420873" y="600771"/>
                  </a:lnTo>
                  <a:lnTo>
                    <a:pt x="4413095" y="555013"/>
                  </a:lnTo>
                  <a:lnTo>
                    <a:pt x="4402385" y="510322"/>
                  </a:lnTo>
                  <a:lnTo>
                    <a:pt x="4388848" y="466800"/>
                  </a:lnTo>
                  <a:lnTo>
                    <a:pt x="4372586" y="424553"/>
                  </a:lnTo>
                  <a:lnTo>
                    <a:pt x="4353703" y="383682"/>
                  </a:lnTo>
                  <a:lnTo>
                    <a:pt x="4332303" y="344292"/>
                  </a:lnTo>
                  <a:lnTo>
                    <a:pt x="4308490" y="306486"/>
                  </a:lnTo>
                  <a:lnTo>
                    <a:pt x="4282367" y="270369"/>
                  </a:lnTo>
                  <a:lnTo>
                    <a:pt x="4254038" y="236043"/>
                  </a:lnTo>
                  <a:lnTo>
                    <a:pt x="4223607" y="203612"/>
                  </a:lnTo>
                  <a:lnTo>
                    <a:pt x="4191176" y="173181"/>
                  </a:lnTo>
                  <a:lnTo>
                    <a:pt x="4156850" y="144852"/>
                  </a:lnTo>
                  <a:lnTo>
                    <a:pt x="4120733" y="118729"/>
                  </a:lnTo>
                  <a:lnTo>
                    <a:pt x="4082927" y="94916"/>
                  </a:lnTo>
                  <a:lnTo>
                    <a:pt x="4043537" y="73516"/>
                  </a:lnTo>
                  <a:lnTo>
                    <a:pt x="4002666" y="54633"/>
                  </a:lnTo>
                  <a:lnTo>
                    <a:pt x="3960419" y="38371"/>
                  </a:lnTo>
                  <a:lnTo>
                    <a:pt x="3916897" y="24834"/>
                  </a:lnTo>
                  <a:lnTo>
                    <a:pt x="3872206" y="14124"/>
                  </a:lnTo>
                  <a:lnTo>
                    <a:pt x="3826448" y="6346"/>
                  </a:lnTo>
                  <a:lnTo>
                    <a:pt x="3779728" y="1603"/>
                  </a:lnTo>
                  <a:lnTo>
                    <a:pt x="3732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62190" y="2493010"/>
              <a:ext cx="4427220" cy="4170679"/>
            </a:xfrm>
            <a:custGeom>
              <a:avLst/>
              <a:gdLst/>
              <a:ahLst/>
              <a:cxnLst/>
              <a:rect l="l" t="t" r="r" b="b"/>
              <a:pathLst>
                <a:path w="4427220" h="4170679">
                  <a:moveTo>
                    <a:pt x="0" y="695070"/>
                  </a:moveTo>
                  <a:lnTo>
                    <a:pt x="1603" y="647491"/>
                  </a:lnTo>
                  <a:lnTo>
                    <a:pt x="6346" y="600771"/>
                  </a:lnTo>
                  <a:lnTo>
                    <a:pt x="14124" y="555013"/>
                  </a:lnTo>
                  <a:lnTo>
                    <a:pt x="24834" y="510322"/>
                  </a:lnTo>
                  <a:lnTo>
                    <a:pt x="38371" y="466800"/>
                  </a:lnTo>
                  <a:lnTo>
                    <a:pt x="54633" y="424553"/>
                  </a:lnTo>
                  <a:lnTo>
                    <a:pt x="73516" y="383682"/>
                  </a:lnTo>
                  <a:lnTo>
                    <a:pt x="94916" y="344292"/>
                  </a:lnTo>
                  <a:lnTo>
                    <a:pt x="118729" y="306486"/>
                  </a:lnTo>
                  <a:lnTo>
                    <a:pt x="144852" y="270369"/>
                  </a:lnTo>
                  <a:lnTo>
                    <a:pt x="173181" y="236043"/>
                  </a:lnTo>
                  <a:lnTo>
                    <a:pt x="203612" y="203612"/>
                  </a:lnTo>
                  <a:lnTo>
                    <a:pt x="236043" y="173181"/>
                  </a:lnTo>
                  <a:lnTo>
                    <a:pt x="270369" y="144852"/>
                  </a:lnTo>
                  <a:lnTo>
                    <a:pt x="306486" y="118729"/>
                  </a:lnTo>
                  <a:lnTo>
                    <a:pt x="344292" y="94916"/>
                  </a:lnTo>
                  <a:lnTo>
                    <a:pt x="383682" y="73516"/>
                  </a:lnTo>
                  <a:lnTo>
                    <a:pt x="424553" y="54633"/>
                  </a:lnTo>
                  <a:lnTo>
                    <a:pt x="466800" y="38371"/>
                  </a:lnTo>
                  <a:lnTo>
                    <a:pt x="510322" y="24834"/>
                  </a:lnTo>
                  <a:lnTo>
                    <a:pt x="555013" y="14124"/>
                  </a:lnTo>
                  <a:lnTo>
                    <a:pt x="600771" y="6346"/>
                  </a:lnTo>
                  <a:lnTo>
                    <a:pt x="647491" y="1603"/>
                  </a:lnTo>
                  <a:lnTo>
                    <a:pt x="695070" y="0"/>
                  </a:lnTo>
                  <a:lnTo>
                    <a:pt x="3732149" y="0"/>
                  </a:lnTo>
                  <a:lnTo>
                    <a:pt x="3779728" y="1603"/>
                  </a:lnTo>
                  <a:lnTo>
                    <a:pt x="3826448" y="6346"/>
                  </a:lnTo>
                  <a:lnTo>
                    <a:pt x="3872206" y="14124"/>
                  </a:lnTo>
                  <a:lnTo>
                    <a:pt x="3916897" y="24834"/>
                  </a:lnTo>
                  <a:lnTo>
                    <a:pt x="3960419" y="38371"/>
                  </a:lnTo>
                  <a:lnTo>
                    <a:pt x="4002666" y="54633"/>
                  </a:lnTo>
                  <a:lnTo>
                    <a:pt x="4043537" y="73516"/>
                  </a:lnTo>
                  <a:lnTo>
                    <a:pt x="4082927" y="94916"/>
                  </a:lnTo>
                  <a:lnTo>
                    <a:pt x="4120733" y="118729"/>
                  </a:lnTo>
                  <a:lnTo>
                    <a:pt x="4156850" y="144852"/>
                  </a:lnTo>
                  <a:lnTo>
                    <a:pt x="4191176" y="173181"/>
                  </a:lnTo>
                  <a:lnTo>
                    <a:pt x="4223607" y="203612"/>
                  </a:lnTo>
                  <a:lnTo>
                    <a:pt x="4254038" y="236043"/>
                  </a:lnTo>
                  <a:lnTo>
                    <a:pt x="4282367" y="270369"/>
                  </a:lnTo>
                  <a:lnTo>
                    <a:pt x="4308490" y="306486"/>
                  </a:lnTo>
                  <a:lnTo>
                    <a:pt x="4332303" y="344292"/>
                  </a:lnTo>
                  <a:lnTo>
                    <a:pt x="4353703" y="383682"/>
                  </a:lnTo>
                  <a:lnTo>
                    <a:pt x="4372586" y="424553"/>
                  </a:lnTo>
                  <a:lnTo>
                    <a:pt x="4388848" y="466800"/>
                  </a:lnTo>
                  <a:lnTo>
                    <a:pt x="4402385" y="510322"/>
                  </a:lnTo>
                  <a:lnTo>
                    <a:pt x="4413095" y="555013"/>
                  </a:lnTo>
                  <a:lnTo>
                    <a:pt x="4420873" y="600771"/>
                  </a:lnTo>
                  <a:lnTo>
                    <a:pt x="4425616" y="647491"/>
                  </a:lnTo>
                  <a:lnTo>
                    <a:pt x="4427219" y="695070"/>
                  </a:lnTo>
                  <a:lnTo>
                    <a:pt x="4427219" y="3475545"/>
                  </a:lnTo>
                  <a:lnTo>
                    <a:pt x="4425616" y="3523138"/>
                  </a:lnTo>
                  <a:lnTo>
                    <a:pt x="4420873" y="3569870"/>
                  </a:lnTo>
                  <a:lnTo>
                    <a:pt x="4413095" y="3615638"/>
                  </a:lnTo>
                  <a:lnTo>
                    <a:pt x="4402385" y="3660338"/>
                  </a:lnTo>
                  <a:lnTo>
                    <a:pt x="4388848" y="3703867"/>
                  </a:lnTo>
                  <a:lnTo>
                    <a:pt x="4372586" y="3746121"/>
                  </a:lnTo>
                  <a:lnTo>
                    <a:pt x="4353703" y="3786997"/>
                  </a:lnTo>
                  <a:lnTo>
                    <a:pt x="4332303" y="3826391"/>
                  </a:lnTo>
                  <a:lnTo>
                    <a:pt x="4308490" y="3864200"/>
                  </a:lnTo>
                  <a:lnTo>
                    <a:pt x="4282367" y="3900319"/>
                  </a:lnTo>
                  <a:lnTo>
                    <a:pt x="4254038" y="3934647"/>
                  </a:lnTo>
                  <a:lnTo>
                    <a:pt x="4223607" y="3967078"/>
                  </a:lnTo>
                  <a:lnTo>
                    <a:pt x="4191176" y="3997510"/>
                  </a:lnTo>
                  <a:lnTo>
                    <a:pt x="4156850" y="4025838"/>
                  </a:lnTo>
                  <a:lnTo>
                    <a:pt x="4120733" y="4051960"/>
                  </a:lnTo>
                  <a:lnTo>
                    <a:pt x="4082927" y="4075772"/>
                  </a:lnTo>
                  <a:lnTo>
                    <a:pt x="4043537" y="4097171"/>
                  </a:lnTo>
                  <a:lnTo>
                    <a:pt x="4002666" y="4116052"/>
                  </a:lnTo>
                  <a:lnTo>
                    <a:pt x="3960419" y="4132312"/>
                  </a:lnTo>
                  <a:lnTo>
                    <a:pt x="3916897" y="4145848"/>
                  </a:lnTo>
                  <a:lnTo>
                    <a:pt x="3872206" y="4156557"/>
                  </a:lnTo>
                  <a:lnTo>
                    <a:pt x="3826448" y="4164334"/>
                  </a:lnTo>
                  <a:lnTo>
                    <a:pt x="3779728" y="4169076"/>
                  </a:lnTo>
                  <a:lnTo>
                    <a:pt x="3732149" y="4170679"/>
                  </a:lnTo>
                  <a:lnTo>
                    <a:pt x="695070" y="4170679"/>
                  </a:lnTo>
                  <a:lnTo>
                    <a:pt x="647491" y="4169076"/>
                  </a:lnTo>
                  <a:lnTo>
                    <a:pt x="600771" y="4164334"/>
                  </a:lnTo>
                  <a:lnTo>
                    <a:pt x="555013" y="4156557"/>
                  </a:lnTo>
                  <a:lnTo>
                    <a:pt x="510322" y="4145848"/>
                  </a:lnTo>
                  <a:lnTo>
                    <a:pt x="466800" y="4132312"/>
                  </a:lnTo>
                  <a:lnTo>
                    <a:pt x="424553" y="4116052"/>
                  </a:lnTo>
                  <a:lnTo>
                    <a:pt x="383682" y="4097171"/>
                  </a:lnTo>
                  <a:lnTo>
                    <a:pt x="344292" y="4075772"/>
                  </a:lnTo>
                  <a:lnTo>
                    <a:pt x="306486" y="4051960"/>
                  </a:lnTo>
                  <a:lnTo>
                    <a:pt x="270369" y="4025838"/>
                  </a:lnTo>
                  <a:lnTo>
                    <a:pt x="236043" y="3997510"/>
                  </a:lnTo>
                  <a:lnTo>
                    <a:pt x="203612" y="3967078"/>
                  </a:lnTo>
                  <a:lnTo>
                    <a:pt x="173181" y="3934647"/>
                  </a:lnTo>
                  <a:lnTo>
                    <a:pt x="144852" y="3900319"/>
                  </a:lnTo>
                  <a:lnTo>
                    <a:pt x="118729" y="3864200"/>
                  </a:lnTo>
                  <a:lnTo>
                    <a:pt x="94916" y="3826391"/>
                  </a:lnTo>
                  <a:lnTo>
                    <a:pt x="73516" y="3786997"/>
                  </a:lnTo>
                  <a:lnTo>
                    <a:pt x="54633" y="3746121"/>
                  </a:lnTo>
                  <a:lnTo>
                    <a:pt x="38371" y="3703867"/>
                  </a:lnTo>
                  <a:lnTo>
                    <a:pt x="24834" y="3660338"/>
                  </a:lnTo>
                  <a:lnTo>
                    <a:pt x="14124" y="3615638"/>
                  </a:lnTo>
                  <a:lnTo>
                    <a:pt x="6346" y="3569870"/>
                  </a:lnTo>
                  <a:lnTo>
                    <a:pt x="1603" y="3523138"/>
                  </a:lnTo>
                  <a:lnTo>
                    <a:pt x="0" y="3475545"/>
                  </a:lnTo>
                  <a:lnTo>
                    <a:pt x="0" y="69507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44510" y="2729484"/>
            <a:ext cx="126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отражены: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4510" y="3034410"/>
            <a:ext cx="3757295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требованиях</a:t>
            </a:r>
            <a:r>
              <a:rPr sz="20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предметным 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результатам</a:t>
            </a:r>
            <a:r>
              <a:rPr sz="20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(русский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язык,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литература,</a:t>
            </a:r>
            <a:r>
              <a:rPr sz="20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иностранный</a:t>
            </a:r>
            <a:endParaRPr sz="2000">
              <a:latin typeface="Arial"/>
              <a:cs typeface="Arial"/>
            </a:endParaRPr>
          </a:p>
          <a:p>
            <a:pPr marL="299720" marR="1294130">
              <a:lnSpc>
                <a:spcPct val="100000"/>
              </a:lnSpc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язык,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 математика, информатика, обществознание);</a:t>
            </a:r>
            <a:endParaRPr sz="20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требованиях</a:t>
            </a:r>
            <a:r>
              <a:rPr sz="20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личностным</a:t>
            </a:r>
            <a:endParaRPr sz="20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</a:pP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результатам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(гражданско-</a:t>
            </a:r>
            <a:endParaRPr sz="2000">
              <a:latin typeface="Arial"/>
              <a:cs typeface="Arial"/>
            </a:endParaRPr>
          </a:p>
          <a:p>
            <a:pPr marL="299720" marR="89535">
              <a:lnSpc>
                <a:spcPct val="100000"/>
              </a:lnSpc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патриотическое</a:t>
            </a:r>
            <a:r>
              <a:rPr sz="20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воспитание,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эстетическое</a:t>
            </a:r>
            <a:r>
              <a:rPr sz="20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воспитание,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экологическое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воспитание)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62355" y="0"/>
            <a:ext cx="86525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Достижение</a:t>
            </a:r>
            <a:r>
              <a:rPr sz="2400" spc="-30" dirty="0"/>
              <a:t> </a:t>
            </a:r>
            <a:r>
              <a:rPr sz="2400" dirty="0"/>
              <a:t>целей</a:t>
            </a:r>
            <a:r>
              <a:rPr sz="2400" spc="-50" dirty="0"/>
              <a:t> </a:t>
            </a:r>
            <a:r>
              <a:rPr sz="2400" dirty="0"/>
              <a:t>Указа</a:t>
            </a:r>
            <a:r>
              <a:rPr sz="2400" spc="-55" dirty="0"/>
              <a:t> </a:t>
            </a:r>
            <a:r>
              <a:rPr sz="2400" dirty="0"/>
              <a:t>Президента</a:t>
            </a:r>
            <a:r>
              <a:rPr sz="2400" spc="-70" dirty="0"/>
              <a:t> </a:t>
            </a:r>
            <a:r>
              <a:rPr sz="2400" dirty="0"/>
              <a:t>№</a:t>
            </a:r>
            <a:r>
              <a:rPr sz="2400" spc="-50" dirty="0"/>
              <a:t> </a:t>
            </a:r>
            <a:r>
              <a:rPr sz="2400" dirty="0"/>
              <a:t>204</a:t>
            </a:r>
            <a:r>
              <a:rPr sz="2400" spc="-55" dirty="0"/>
              <a:t> </a:t>
            </a:r>
            <a:r>
              <a:rPr sz="2400" dirty="0"/>
              <a:t>от</a:t>
            </a:r>
            <a:r>
              <a:rPr sz="2400" spc="-50" dirty="0"/>
              <a:t> </a:t>
            </a:r>
            <a:r>
              <a:rPr sz="2400" spc="-10" dirty="0"/>
              <a:t>07.05.2018 </a:t>
            </a:r>
            <a:r>
              <a:rPr sz="2400" dirty="0"/>
              <a:t>по</a:t>
            </a:r>
            <a:r>
              <a:rPr sz="2400" spc="-100" dirty="0"/>
              <a:t> </a:t>
            </a:r>
            <a:r>
              <a:rPr sz="2400" dirty="0"/>
              <a:t>обеспечению</a:t>
            </a:r>
            <a:r>
              <a:rPr sz="2400" spc="-85" dirty="0"/>
              <a:t> </a:t>
            </a:r>
            <a:r>
              <a:rPr sz="2400" dirty="0"/>
              <a:t>глобальной</a:t>
            </a:r>
            <a:r>
              <a:rPr sz="2400" spc="-70" dirty="0"/>
              <a:t> </a:t>
            </a:r>
            <a:r>
              <a:rPr sz="2400" spc="-10" dirty="0"/>
              <a:t>конкурентоспособности </a:t>
            </a:r>
            <a:r>
              <a:rPr sz="2400" dirty="0"/>
              <a:t>российского</a:t>
            </a:r>
            <a:r>
              <a:rPr sz="2400" spc="-150" dirty="0"/>
              <a:t> </a:t>
            </a:r>
            <a:r>
              <a:rPr sz="2400" spc="-10" dirty="0"/>
              <a:t>образования</a:t>
            </a:r>
            <a:endParaRPr sz="24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355" y="0"/>
            <a:ext cx="86525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Достижение</a:t>
            </a:r>
            <a:r>
              <a:rPr sz="2400" spc="-30" dirty="0"/>
              <a:t> </a:t>
            </a:r>
            <a:r>
              <a:rPr sz="2400" dirty="0"/>
              <a:t>целей</a:t>
            </a:r>
            <a:r>
              <a:rPr sz="2400" spc="-50" dirty="0"/>
              <a:t> </a:t>
            </a:r>
            <a:r>
              <a:rPr sz="2400" dirty="0"/>
              <a:t>Указа</a:t>
            </a:r>
            <a:r>
              <a:rPr sz="2400" spc="-55" dirty="0"/>
              <a:t> </a:t>
            </a:r>
            <a:r>
              <a:rPr sz="2400" dirty="0"/>
              <a:t>Президента</a:t>
            </a:r>
            <a:r>
              <a:rPr sz="2400" spc="-70" dirty="0"/>
              <a:t> </a:t>
            </a:r>
            <a:r>
              <a:rPr sz="2400" dirty="0"/>
              <a:t>№</a:t>
            </a:r>
            <a:r>
              <a:rPr sz="2400" spc="-50" dirty="0"/>
              <a:t> </a:t>
            </a:r>
            <a:r>
              <a:rPr sz="2400" dirty="0"/>
              <a:t>204</a:t>
            </a:r>
            <a:r>
              <a:rPr sz="2400" spc="-55" dirty="0"/>
              <a:t> </a:t>
            </a:r>
            <a:r>
              <a:rPr sz="2400" dirty="0"/>
              <a:t>от</a:t>
            </a:r>
            <a:r>
              <a:rPr sz="2400" spc="-50" dirty="0"/>
              <a:t> </a:t>
            </a:r>
            <a:r>
              <a:rPr sz="2400" spc="-10" dirty="0"/>
              <a:t>07.05.2018 </a:t>
            </a:r>
            <a:r>
              <a:rPr sz="2400" dirty="0"/>
              <a:t>по</a:t>
            </a:r>
            <a:r>
              <a:rPr sz="2400" spc="-114" dirty="0"/>
              <a:t> </a:t>
            </a:r>
            <a:r>
              <a:rPr sz="2400" dirty="0"/>
              <a:t>обеспечению</a:t>
            </a:r>
            <a:r>
              <a:rPr sz="2400" spc="-100" dirty="0"/>
              <a:t> </a:t>
            </a:r>
            <a:r>
              <a:rPr sz="2400" dirty="0"/>
              <a:t>глобальной</a:t>
            </a:r>
            <a:r>
              <a:rPr sz="2400" spc="-90" dirty="0"/>
              <a:t> </a:t>
            </a:r>
            <a:r>
              <a:rPr sz="2400" spc="-10" dirty="0"/>
              <a:t>конкурентоспособности </a:t>
            </a:r>
            <a:r>
              <a:rPr sz="2400" dirty="0"/>
              <a:t>российского</a:t>
            </a:r>
            <a:r>
              <a:rPr sz="2400" spc="-140" dirty="0"/>
              <a:t> </a:t>
            </a:r>
            <a:r>
              <a:rPr sz="2400" spc="-10" dirty="0"/>
              <a:t>образования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0" y="1186180"/>
            <a:ext cx="7345680" cy="5615940"/>
            <a:chOff x="0" y="1186180"/>
            <a:chExt cx="7345680" cy="56159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6180"/>
              <a:ext cx="6355080" cy="50520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45789" y="6074409"/>
              <a:ext cx="4193540" cy="721360"/>
            </a:xfrm>
            <a:custGeom>
              <a:avLst/>
              <a:gdLst/>
              <a:ahLst/>
              <a:cxnLst/>
              <a:rect l="l" t="t" r="r" b="b"/>
              <a:pathLst>
                <a:path w="4193540" h="721359">
                  <a:moveTo>
                    <a:pt x="180339" y="0"/>
                  </a:moveTo>
                  <a:lnTo>
                    <a:pt x="0" y="0"/>
                  </a:lnTo>
                  <a:lnTo>
                    <a:pt x="0" y="631189"/>
                  </a:lnTo>
                  <a:lnTo>
                    <a:pt x="4013200" y="631189"/>
                  </a:lnTo>
                  <a:lnTo>
                    <a:pt x="4013200" y="721359"/>
                  </a:lnTo>
                  <a:lnTo>
                    <a:pt x="4193540" y="541019"/>
                  </a:lnTo>
                  <a:lnTo>
                    <a:pt x="4013200" y="360679"/>
                  </a:lnTo>
                  <a:lnTo>
                    <a:pt x="4013200" y="450849"/>
                  </a:lnTo>
                  <a:lnTo>
                    <a:pt x="180339" y="450849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E78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5789" y="6074409"/>
              <a:ext cx="4193540" cy="721360"/>
            </a:xfrm>
            <a:custGeom>
              <a:avLst/>
              <a:gdLst/>
              <a:ahLst/>
              <a:cxnLst/>
              <a:rect l="l" t="t" r="r" b="b"/>
              <a:pathLst>
                <a:path w="4193540" h="721359">
                  <a:moveTo>
                    <a:pt x="180339" y="0"/>
                  </a:moveTo>
                  <a:lnTo>
                    <a:pt x="180339" y="450849"/>
                  </a:lnTo>
                  <a:lnTo>
                    <a:pt x="4013200" y="450849"/>
                  </a:lnTo>
                  <a:lnTo>
                    <a:pt x="4013200" y="360679"/>
                  </a:lnTo>
                  <a:lnTo>
                    <a:pt x="4193540" y="541019"/>
                  </a:lnTo>
                  <a:lnTo>
                    <a:pt x="4013200" y="721359"/>
                  </a:lnTo>
                  <a:lnTo>
                    <a:pt x="4013200" y="631189"/>
                  </a:lnTo>
                  <a:lnTo>
                    <a:pt x="0" y="631189"/>
                  </a:lnTo>
                  <a:lnTo>
                    <a:pt x="0" y="0"/>
                  </a:lnTo>
                  <a:lnTo>
                    <a:pt x="180339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459980" y="1551939"/>
            <a:ext cx="4343400" cy="5176520"/>
            <a:chOff x="7459980" y="1551939"/>
            <a:chExt cx="4343400" cy="5176520"/>
          </a:xfrm>
        </p:grpSpPr>
        <p:sp>
          <p:nvSpPr>
            <p:cNvPr id="10" name="object 10"/>
            <p:cNvSpPr/>
            <p:nvPr/>
          </p:nvSpPr>
          <p:spPr>
            <a:xfrm>
              <a:off x="7466330" y="1558289"/>
              <a:ext cx="4330700" cy="5163820"/>
            </a:xfrm>
            <a:custGeom>
              <a:avLst/>
              <a:gdLst/>
              <a:ahLst/>
              <a:cxnLst/>
              <a:rect l="l" t="t" r="r" b="b"/>
              <a:pathLst>
                <a:path w="4330700" h="5163820">
                  <a:moveTo>
                    <a:pt x="3608959" y="0"/>
                  </a:moveTo>
                  <a:lnTo>
                    <a:pt x="721741" y="0"/>
                  </a:lnTo>
                  <a:lnTo>
                    <a:pt x="674295" y="1535"/>
                  </a:lnTo>
                  <a:lnTo>
                    <a:pt x="627667" y="6078"/>
                  </a:lnTo>
                  <a:lnTo>
                    <a:pt x="581953" y="13534"/>
                  </a:lnTo>
                  <a:lnTo>
                    <a:pt x="537247" y="23807"/>
                  </a:lnTo>
                  <a:lnTo>
                    <a:pt x="493645" y="36802"/>
                  </a:lnTo>
                  <a:lnTo>
                    <a:pt x="451243" y="52424"/>
                  </a:lnTo>
                  <a:lnTo>
                    <a:pt x="410134" y="70578"/>
                  </a:lnTo>
                  <a:lnTo>
                    <a:pt x="370414" y="91168"/>
                  </a:lnTo>
                  <a:lnTo>
                    <a:pt x="332180" y="114099"/>
                  </a:lnTo>
                  <a:lnTo>
                    <a:pt x="295524" y="139277"/>
                  </a:lnTo>
                  <a:lnTo>
                    <a:pt x="260544" y="166605"/>
                  </a:lnTo>
                  <a:lnTo>
                    <a:pt x="227334" y="195990"/>
                  </a:lnTo>
                  <a:lnTo>
                    <a:pt x="195990" y="227334"/>
                  </a:lnTo>
                  <a:lnTo>
                    <a:pt x="166605" y="260544"/>
                  </a:lnTo>
                  <a:lnTo>
                    <a:pt x="139277" y="295524"/>
                  </a:lnTo>
                  <a:lnTo>
                    <a:pt x="114099" y="332180"/>
                  </a:lnTo>
                  <a:lnTo>
                    <a:pt x="91168" y="370414"/>
                  </a:lnTo>
                  <a:lnTo>
                    <a:pt x="70578" y="410134"/>
                  </a:lnTo>
                  <a:lnTo>
                    <a:pt x="52424" y="451243"/>
                  </a:lnTo>
                  <a:lnTo>
                    <a:pt x="36802" y="493645"/>
                  </a:lnTo>
                  <a:lnTo>
                    <a:pt x="23807" y="537247"/>
                  </a:lnTo>
                  <a:lnTo>
                    <a:pt x="13534" y="581953"/>
                  </a:lnTo>
                  <a:lnTo>
                    <a:pt x="6078" y="627667"/>
                  </a:lnTo>
                  <a:lnTo>
                    <a:pt x="1535" y="674295"/>
                  </a:lnTo>
                  <a:lnTo>
                    <a:pt x="0" y="721740"/>
                  </a:lnTo>
                  <a:lnTo>
                    <a:pt x="0" y="4442015"/>
                  </a:lnTo>
                  <a:lnTo>
                    <a:pt x="1535" y="4489474"/>
                  </a:lnTo>
                  <a:lnTo>
                    <a:pt x="6078" y="4536113"/>
                  </a:lnTo>
                  <a:lnTo>
                    <a:pt x="13534" y="4581837"/>
                  </a:lnTo>
                  <a:lnTo>
                    <a:pt x="23807" y="4626551"/>
                  </a:lnTo>
                  <a:lnTo>
                    <a:pt x="36802" y="4670161"/>
                  </a:lnTo>
                  <a:lnTo>
                    <a:pt x="52424" y="4712570"/>
                  </a:lnTo>
                  <a:lnTo>
                    <a:pt x="70578" y="4753684"/>
                  </a:lnTo>
                  <a:lnTo>
                    <a:pt x="91168" y="4793407"/>
                  </a:lnTo>
                  <a:lnTo>
                    <a:pt x="114099" y="4831645"/>
                  </a:lnTo>
                  <a:lnTo>
                    <a:pt x="139277" y="4868303"/>
                  </a:lnTo>
                  <a:lnTo>
                    <a:pt x="166605" y="4903285"/>
                  </a:lnTo>
                  <a:lnTo>
                    <a:pt x="195990" y="4936496"/>
                  </a:lnTo>
                  <a:lnTo>
                    <a:pt x="227334" y="4967841"/>
                  </a:lnTo>
                  <a:lnTo>
                    <a:pt x="260544" y="4997225"/>
                  </a:lnTo>
                  <a:lnTo>
                    <a:pt x="295524" y="5024553"/>
                  </a:lnTo>
                  <a:lnTo>
                    <a:pt x="332180" y="5049729"/>
                  </a:lnTo>
                  <a:lnTo>
                    <a:pt x="370414" y="5072660"/>
                  </a:lnTo>
                  <a:lnTo>
                    <a:pt x="410134" y="5093249"/>
                  </a:lnTo>
                  <a:lnTo>
                    <a:pt x="451243" y="5111401"/>
                  </a:lnTo>
                  <a:lnTo>
                    <a:pt x="493645" y="5127021"/>
                  </a:lnTo>
                  <a:lnTo>
                    <a:pt x="537247" y="5140015"/>
                  </a:lnTo>
                  <a:lnTo>
                    <a:pt x="581953" y="5150287"/>
                  </a:lnTo>
                  <a:lnTo>
                    <a:pt x="627667" y="5157742"/>
                  </a:lnTo>
                  <a:lnTo>
                    <a:pt x="674295" y="5162284"/>
                  </a:lnTo>
                  <a:lnTo>
                    <a:pt x="721741" y="5163820"/>
                  </a:lnTo>
                  <a:lnTo>
                    <a:pt x="3608959" y="5163820"/>
                  </a:lnTo>
                  <a:lnTo>
                    <a:pt x="3656404" y="5162284"/>
                  </a:lnTo>
                  <a:lnTo>
                    <a:pt x="3703032" y="5157742"/>
                  </a:lnTo>
                  <a:lnTo>
                    <a:pt x="3748746" y="5150287"/>
                  </a:lnTo>
                  <a:lnTo>
                    <a:pt x="3793452" y="5140015"/>
                  </a:lnTo>
                  <a:lnTo>
                    <a:pt x="3837054" y="5127021"/>
                  </a:lnTo>
                  <a:lnTo>
                    <a:pt x="3879456" y="5111401"/>
                  </a:lnTo>
                  <a:lnTo>
                    <a:pt x="3920565" y="5093249"/>
                  </a:lnTo>
                  <a:lnTo>
                    <a:pt x="3960285" y="5072660"/>
                  </a:lnTo>
                  <a:lnTo>
                    <a:pt x="3998519" y="5049729"/>
                  </a:lnTo>
                  <a:lnTo>
                    <a:pt x="4035175" y="5024553"/>
                  </a:lnTo>
                  <a:lnTo>
                    <a:pt x="4070155" y="4997225"/>
                  </a:lnTo>
                  <a:lnTo>
                    <a:pt x="4103365" y="4967841"/>
                  </a:lnTo>
                  <a:lnTo>
                    <a:pt x="4134709" y="4936496"/>
                  </a:lnTo>
                  <a:lnTo>
                    <a:pt x="4164094" y="4903285"/>
                  </a:lnTo>
                  <a:lnTo>
                    <a:pt x="4191422" y="4868303"/>
                  </a:lnTo>
                  <a:lnTo>
                    <a:pt x="4216600" y="4831645"/>
                  </a:lnTo>
                  <a:lnTo>
                    <a:pt x="4239531" y="4793407"/>
                  </a:lnTo>
                  <a:lnTo>
                    <a:pt x="4260121" y="4753684"/>
                  </a:lnTo>
                  <a:lnTo>
                    <a:pt x="4278275" y="4712570"/>
                  </a:lnTo>
                  <a:lnTo>
                    <a:pt x="4293897" y="4670161"/>
                  </a:lnTo>
                  <a:lnTo>
                    <a:pt x="4306892" y="4626551"/>
                  </a:lnTo>
                  <a:lnTo>
                    <a:pt x="4317165" y="4581837"/>
                  </a:lnTo>
                  <a:lnTo>
                    <a:pt x="4324621" y="4536113"/>
                  </a:lnTo>
                  <a:lnTo>
                    <a:pt x="4329164" y="4489474"/>
                  </a:lnTo>
                  <a:lnTo>
                    <a:pt x="4330700" y="4442015"/>
                  </a:lnTo>
                  <a:lnTo>
                    <a:pt x="4330700" y="721740"/>
                  </a:lnTo>
                  <a:lnTo>
                    <a:pt x="4329164" y="674295"/>
                  </a:lnTo>
                  <a:lnTo>
                    <a:pt x="4324621" y="627667"/>
                  </a:lnTo>
                  <a:lnTo>
                    <a:pt x="4317165" y="581953"/>
                  </a:lnTo>
                  <a:lnTo>
                    <a:pt x="4306892" y="537247"/>
                  </a:lnTo>
                  <a:lnTo>
                    <a:pt x="4293897" y="493645"/>
                  </a:lnTo>
                  <a:lnTo>
                    <a:pt x="4278275" y="451243"/>
                  </a:lnTo>
                  <a:lnTo>
                    <a:pt x="4260121" y="410134"/>
                  </a:lnTo>
                  <a:lnTo>
                    <a:pt x="4239531" y="370414"/>
                  </a:lnTo>
                  <a:lnTo>
                    <a:pt x="4216600" y="332180"/>
                  </a:lnTo>
                  <a:lnTo>
                    <a:pt x="4191422" y="295524"/>
                  </a:lnTo>
                  <a:lnTo>
                    <a:pt x="4164094" y="260544"/>
                  </a:lnTo>
                  <a:lnTo>
                    <a:pt x="4134709" y="227334"/>
                  </a:lnTo>
                  <a:lnTo>
                    <a:pt x="4103365" y="195990"/>
                  </a:lnTo>
                  <a:lnTo>
                    <a:pt x="4070155" y="166605"/>
                  </a:lnTo>
                  <a:lnTo>
                    <a:pt x="4035175" y="139277"/>
                  </a:lnTo>
                  <a:lnTo>
                    <a:pt x="3998519" y="114099"/>
                  </a:lnTo>
                  <a:lnTo>
                    <a:pt x="3960285" y="91168"/>
                  </a:lnTo>
                  <a:lnTo>
                    <a:pt x="3920565" y="70578"/>
                  </a:lnTo>
                  <a:lnTo>
                    <a:pt x="3879456" y="52424"/>
                  </a:lnTo>
                  <a:lnTo>
                    <a:pt x="3837054" y="36802"/>
                  </a:lnTo>
                  <a:lnTo>
                    <a:pt x="3793452" y="23807"/>
                  </a:lnTo>
                  <a:lnTo>
                    <a:pt x="3748746" y="13534"/>
                  </a:lnTo>
                  <a:lnTo>
                    <a:pt x="3703032" y="6078"/>
                  </a:lnTo>
                  <a:lnTo>
                    <a:pt x="3656404" y="1535"/>
                  </a:lnTo>
                  <a:lnTo>
                    <a:pt x="3608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66330" y="1558289"/>
              <a:ext cx="4330700" cy="5163820"/>
            </a:xfrm>
            <a:custGeom>
              <a:avLst/>
              <a:gdLst/>
              <a:ahLst/>
              <a:cxnLst/>
              <a:rect l="l" t="t" r="r" b="b"/>
              <a:pathLst>
                <a:path w="4330700" h="5163820">
                  <a:moveTo>
                    <a:pt x="0" y="721740"/>
                  </a:moveTo>
                  <a:lnTo>
                    <a:pt x="1535" y="674295"/>
                  </a:lnTo>
                  <a:lnTo>
                    <a:pt x="6078" y="627667"/>
                  </a:lnTo>
                  <a:lnTo>
                    <a:pt x="13534" y="581953"/>
                  </a:lnTo>
                  <a:lnTo>
                    <a:pt x="23807" y="537247"/>
                  </a:lnTo>
                  <a:lnTo>
                    <a:pt x="36802" y="493645"/>
                  </a:lnTo>
                  <a:lnTo>
                    <a:pt x="52424" y="451243"/>
                  </a:lnTo>
                  <a:lnTo>
                    <a:pt x="70578" y="410134"/>
                  </a:lnTo>
                  <a:lnTo>
                    <a:pt x="91168" y="370414"/>
                  </a:lnTo>
                  <a:lnTo>
                    <a:pt x="114099" y="332180"/>
                  </a:lnTo>
                  <a:lnTo>
                    <a:pt x="139277" y="295524"/>
                  </a:lnTo>
                  <a:lnTo>
                    <a:pt x="166605" y="260544"/>
                  </a:lnTo>
                  <a:lnTo>
                    <a:pt x="195990" y="227334"/>
                  </a:lnTo>
                  <a:lnTo>
                    <a:pt x="227334" y="195990"/>
                  </a:lnTo>
                  <a:lnTo>
                    <a:pt x="260544" y="166605"/>
                  </a:lnTo>
                  <a:lnTo>
                    <a:pt x="295524" y="139277"/>
                  </a:lnTo>
                  <a:lnTo>
                    <a:pt x="332180" y="114099"/>
                  </a:lnTo>
                  <a:lnTo>
                    <a:pt x="370414" y="91168"/>
                  </a:lnTo>
                  <a:lnTo>
                    <a:pt x="410134" y="70578"/>
                  </a:lnTo>
                  <a:lnTo>
                    <a:pt x="451243" y="52424"/>
                  </a:lnTo>
                  <a:lnTo>
                    <a:pt x="493645" y="36802"/>
                  </a:lnTo>
                  <a:lnTo>
                    <a:pt x="537247" y="23807"/>
                  </a:lnTo>
                  <a:lnTo>
                    <a:pt x="581953" y="13534"/>
                  </a:lnTo>
                  <a:lnTo>
                    <a:pt x="627667" y="6078"/>
                  </a:lnTo>
                  <a:lnTo>
                    <a:pt x="674295" y="1535"/>
                  </a:lnTo>
                  <a:lnTo>
                    <a:pt x="721741" y="0"/>
                  </a:lnTo>
                  <a:lnTo>
                    <a:pt x="3608959" y="0"/>
                  </a:lnTo>
                  <a:lnTo>
                    <a:pt x="3656404" y="1535"/>
                  </a:lnTo>
                  <a:lnTo>
                    <a:pt x="3703032" y="6078"/>
                  </a:lnTo>
                  <a:lnTo>
                    <a:pt x="3748746" y="13534"/>
                  </a:lnTo>
                  <a:lnTo>
                    <a:pt x="3793452" y="23807"/>
                  </a:lnTo>
                  <a:lnTo>
                    <a:pt x="3837054" y="36802"/>
                  </a:lnTo>
                  <a:lnTo>
                    <a:pt x="3879456" y="52424"/>
                  </a:lnTo>
                  <a:lnTo>
                    <a:pt x="3920565" y="70578"/>
                  </a:lnTo>
                  <a:lnTo>
                    <a:pt x="3960285" y="91168"/>
                  </a:lnTo>
                  <a:lnTo>
                    <a:pt x="3998519" y="114099"/>
                  </a:lnTo>
                  <a:lnTo>
                    <a:pt x="4035175" y="139277"/>
                  </a:lnTo>
                  <a:lnTo>
                    <a:pt x="4070155" y="166605"/>
                  </a:lnTo>
                  <a:lnTo>
                    <a:pt x="4103365" y="195990"/>
                  </a:lnTo>
                  <a:lnTo>
                    <a:pt x="4134709" y="227334"/>
                  </a:lnTo>
                  <a:lnTo>
                    <a:pt x="4164094" y="260544"/>
                  </a:lnTo>
                  <a:lnTo>
                    <a:pt x="4191422" y="295524"/>
                  </a:lnTo>
                  <a:lnTo>
                    <a:pt x="4216600" y="332180"/>
                  </a:lnTo>
                  <a:lnTo>
                    <a:pt x="4239531" y="370414"/>
                  </a:lnTo>
                  <a:lnTo>
                    <a:pt x="4260121" y="410134"/>
                  </a:lnTo>
                  <a:lnTo>
                    <a:pt x="4278275" y="451243"/>
                  </a:lnTo>
                  <a:lnTo>
                    <a:pt x="4293897" y="493645"/>
                  </a:lnTo>
                  <a:lnTo>
                    <a:pt x="4306892" y="537247"/>
                  </a:lnTo>
                  <a:lnTo>
                    <a:pt x="4317165" y="581953"/>
                  </a:lnTo>
                  <a:lnTo>
                    <a:pt x="4324621" y="627667"/>
                  </a:lnTo>
                  <a:lnTo>
                    <a:pt x="4329164" y="674295"/>
                  </a:lnTo>
                  <a:lnTo>
                    <a:pt x="4330700" y="721740"/>
                  </a:lnTo>
                  <a:lnTo>
                    <a:pt x="4330700" y="4442015"/>
                  </a:lnTo>
                  <a:lnTo>
                    <a:pt x="4329164" y="4489474"/>
                  </a:lnTo>
                  <a:lnTo>
                    <a:pt x="4324621" y="4536113"/>
                  </a:lnTo>
                  <a:lnTo>
                    <a:pt x="4317165" y="4581837"/>
                  </a:lnTo>
                  <a:lnTo>
                    <a:pt x="4306892" y="4626551"/>
                  </a:lnTo>
                  <a:lnTo>
                    <a:pt x="4293897" y="4670161"/>
                  </a:lnTo>
                  <a:lnTo>
                    <a:pt x="4278275" y="4712570"/>
                  </a:lnTo>
                  <a:lnTo>
                    <a:pt x="4260121" y="4753684"/>
                  </a:lnTo>
                  <a:lnTo>
                    <a:pt x="4239531" y="4793407"/>
                  </a:lnTo>
                  <a:lnTo>
                    <a:pt x="4216600" y="4831645"/>
                  </a:lnTo>
                  <a:lnTo>
                    <a:pt x="4191422" y="4868303"/>
                  </a:lnTo>
                  <a:lnTo>
                    <a:pt x="4164094" y="4903285"/>
                  </a:lnTo>
                  <a:lnTo>
                    <a:pt x="4134709" y="4936496"/>
                  </a:lnTo>
                  <a:lnTo>
                    <a:pt x="4103365" y="4967841"/>
                  </a:lnTo>
                  <a:lnTo>
                    <a:pt x="4070155" y="4997225"/>
                  </a:lnTo>
                  <a:lnTo>
                    <a:pt x="4035175" y="5024553"/>
                  </a:lnTo>
                  <a:lnTo>
                    <a:pt x="3998519" y="5049729"/>
                  </a:lnTo>
                  <a:lnTo>
                    <a:pt x="3960285" y="5072660"/>
                  </a:lnTo>
                  <a:lnTo>
                    <a:pt x="3920565" y="5093249"/>
                  </a:lnTo>
                  <a:lnTo>
                    <a:pt x="3879456" y="5111401"/>
                  </a:lnTo>
                  <a:lnTo>
                    <a:pt x="3837054" y="5127021"/>
                  </a:lnTo>
                  <a:lnTo>
                    <a:pt x="3793452" y="5140015"/>
                  </a:lnTo>
                  <a:lnTo>
                    <a:pt x="3748746" y="5150287"/>
                  </a:lnTo>
                  <a:lnTo>
                    <a:pt x="3703032" y="5157742"/>
                  </a:lnTo>
                  <a:lnTo>
                    <a:pt x="3656404" y="5162284"/>
                  </a:lnTo>
                  <a:lnTo>
                    <a:pt x="3608959" y="5163820"/>
                  </a:lnTo>
                  <a:lnTo>
                    <a:pt x="721741" y="5163820"/>
                  </a:lnTo>
                  <a:lnTo>
                    <a:pt x="674295" y="5162284"/>
                  </a:lnTo>
                  <a:lnTo>
                    <a:pt x="627667" y="5157742"/>
                  </a:lnTo>
                  <a:lnTo>
                    <a:pt x="581953" y="5150287"/>
                  </a:lnTo>
                  <a:lnTo>
                    <a:pt x="537247" y="5140015"/>
                  </a:lnTo>
                  <a:lnTo>
                    <a:pt x="493645" y="5127021"/>
                  </a:lnTo>
                  <a:lnTo>
                    <a:pt x="451243" y="5111401"/>
                  </a:lnTo>
                  <a:lnTo>
                    <a:pt x="410134" y="5093249"/>
                  </a:lnTo>
                  <a:lnTo>
                    <a:pt x="370414" y="5072660"/>
                  </a:lnTo>
                  <a:lnTo>
                    <a:pt x="332180" y="5049729"/>
                  </a:lnTo>
                  <a:lnTo>
                    <a:pt x="295524" y="5024553"/>
                  </a:lnTo>
                  <a:lnTo>
                    <a:pt x="260544" y="4997225"/>
                  </a:lnTo>
                  <a:lnTo>
                    <a:pt x="227334" y="4967841"/>
                  </a:lnTo>
                  <a:lnTo>
                    <a:pt x="195990" y="4936496"/>
                  </a:lnTo>
                  <a:lnTo>
                    <a:pt x="166605" y="4903285"/>
                  </a:lnTo>
                  <a:lnTo>
                    <a:pt x="139277" y="4868303"/>
                  </a:lnTo>
                  <a:lnTo>
                    <a:pt x="114099" y="4831645"/>
                  </a:lnTo>
                  <a:lnTo>
                    <a:pt x="91168" y="4793407"/>
                  </a:lnTo>
                  <a:lnTo>
                    <a:pt x="70578" y="4753684"/>
                  </a:lnTo>
                  <a:lnTo>
                    <a:pt x="52424" y="4712570"/>
                  </a:lnTo>
                  <a:lnTo>
                    <a:pt x="36802" y="4670161"/>
                  </a:lnTo>
                  <a:lnTo>
                    <a:pt x="23807" y="4626551"/>
                  </a:lnTo>
                  <a:lnTo>
                    <a:pt x="13534" y="4581837"/>
                  </a:lnTo>
                  <a:lnTo>
                    <a:pt x="6078" y="4536113"/>
                  </a:lnTo>
                  <a:lnTo>
                    <a:pt x="1535" y="4489474"/>
                  </a:lnTo>
                  <a:lnTo>
                    <a:pt x="0" y="4442015"/>
                  </a:lnTo>
                  <a:lnTo>
                    <a:pt x="0" y="721740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55890" y="1833498"/>
            <a:ext cx="3728085" cy="429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Критическое</a:t>
            </a:r>
            <a:r>
              <a:rPr sz="2000" b="1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мышление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Креативность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Symbol"/>
                <a:cs typeface="Symbol"/>
              </a:rPr>
              <a:t>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требования</a:t>
            </a:r>
            <a:r>
              <a:rPr sz="20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к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метапредметным</a:t>
            </a:r>
            <a:r>
              <a:rPr sz="2000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результатам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(базовые</a:t>
            </a:r>
            <a:r>
              <a:rPr sz="20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логические</a:t>
            </a:r>
            <a:r>
              <a:rPr sz="20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действия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работа</a:t>
            </a:r>
            <a:r>
              <a:rPr sz="20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информацией)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Коммуникация</a:t>
            </a:r>
            <a:r>
              <a:rPr sz="20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метапредметные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компетенции</a:t>
            </a:r>
            <a:endParaRPr sz="2000">
              <a:latin typeface="Arial"/>
              <a:cs typeface="Arial"/>
            </a:endParaRPr>
          </a:p>
          <a:p>
            <a:pPr marL="12700" marR="214629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(универсальные</a:t>
            </a:r>
            <a:r>
              <a:rPr sz="2000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учебные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коммуникативные</a:t>
            </a:r>
            <a:r>
              <a:rPr sz="20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действия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общение)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Сотрудничество</a:t>
            </a:r>
            <a:r>
              <a:rPr sz="20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метапредметные</a:t>
            </a:r>
            <a:r>
              <a:rPr sz="2000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компетенции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55890" y="6126410"/>
            <a:ext cx="3256279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(совместная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деятельность)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8890" y="6243066"/>
            <a:ext cx="2844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soft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skills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проектах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ФГОС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4625" y="6471284"/>
            <a:ext cx="2489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0071BB"/>
                </a:solidFill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2355" y="0"/>
            <a:ext cx="86525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Достижение</a:t>
            </a:r>
            <a:r>
              <a:rPr sz="2400" spc="-30" dirty="0"/>
              <a:t> </a:t>
            </a:r>
            <a:r>
              <a:rPr sz="2400" dirty="0"/>
              <a:t>целей</a:t>
            </a:r>
            <a:r>
              <a:rPr sz="2400" spc="-50" dirty="0"/>
              <a:t> </a:t>
            </a:r>
            <a:r>
              <a:rPr sz="2400" dirty="0"/>
              <a:t>Указа</a:t>
            </a:r>
            <a:r>
              <a:rPr sz="2400" spc="-55" dirty="0"/>
              <a:t> </a:t>
            </a:r>
            <a:r>
              <a:rPr sz="2400" dirty="0"/>
              <a:t>Президента</a:t>
            </a:r>
            <a:r>
              <a:rPr sz="2400" spc="-70" dirty="0"/>
              <a:t> </a:t>
            </a:r>
            <a:r>
              <a:rPr sz="2400" dirty="0"/>
              <a:t>№</a:t>
            </a:r>
            <a:r>
              <a:rPr sz="2400" spc="-50" dirty="0"/>
              <a:t> </a:t>
            </a:r>
            <a:r>
              <a:rPr sz="2400" dirty="0"/>
              <a:t>204</a:t>
            </a:r>
            <a:r>
              <a:rPr sz="2400" spc="-55" dirty="0"/>
              <a:t> </a:t>
            </a:r>
            <a:r>
              <a:rPr sz="2400" dirty="0"/>
              <a:t>от</a:t>
            </a:r>
            <a:r>
              <a:rPr sz="2400" spc="-50" dirty="0"/>
              <a:t> </a:t>
            </a:r>
            <a:r>
              <a:rPr sz="2400" spc="-10" dirty="0"/>
              <a:t>07.05.2018 </a:t>
            </a:r>
            <a:r>
              <a:rPr sz="2400" dirty="0"/>
              <a:t>по</a:t>
            </a:r>
            <a:r>
              <a:rPr sz="2400" spc="-100" dirty="0"/>
              <a:t> </a:t>
            </a:r>
            <a:r>
              <a:rPr sz="2400" dirty="0"/>
              <a:t>обеспечению</a:t>
            </a:r>
            <a:r>
              <a:rPr sz="2400" spc="-85" dirty="0"/>
              <a:t> </a:t>
            </a:r>
            <a:r>
              <a:rPr sz="2400" dirty="0"/>
              <a:t>глобальной</a:t>
            </a:r>
            <a:r>
              <a:rPr sz="2400" spc="-70" dirty="0"/>
              <a:t> </a:t>
            </a:r>
            <a:r>
              <a:rPr sz="2400" spc="-10" dirty="0"/>
              <a:t>конкурентоспособности </a:t>
            </a:r>
            <a:r>
              <a:rPr sz="2400" dirty="0"/>
              <a:t>российского</a:t>
            </a:r>
            <a:r>
              <a:rPr sz="2400" spc="-150" dirty="0"/>
              <a:t> </a:t>
            </a:r>
            <a:r>
              <a:rPr sz="2400" spc="-10" dirty="0"/>
              <a:t>образования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0" y="1186180"/>
            <a:ext cx="7774940" cy="5621020"/>
            <a:chOff x="0" y="1186180"/>
            <a:chExt cx="7774940" cy="56210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6180"/>
              <a:ext cx="6355080" cy="50520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81270" y="6079489"/>
              <a:ext cx="2687320" cy="721360"/>
            </a:xfrm>
            <a:custGeom>
              <a:avLst/>
              <a:gdLst/>
              <a:ahLst/>
              <a:cxnLst/>
              <a:rect l="l" t="t" r="r" b="b"/>
              <a:pathLst>
                <a:path w="2687320" h="721359">
                  <a:moveTo>
                    <a:pt x="180339" y="0"/>
                  </a:moveTo>
                  <a:lnTo>
                    <a:pt x="0" y="0"/>
                  </a:lnTo>
                  <a:lnTo>
                    <a:pt x="0" y="631190"/>
                  </a:lnTo>
                  <a:lnTo>
                    <a:pt x="2506979" y="631190"/>
                  </a:lnTo>
                  <a:lnTo>
                    <a:pt x="2506979" y="721360"/>
                  </a:lnTo>
                  <a:lnTo>
                    <a:pt x="2687320" y="541020"/>
                  </a:lnTo>
                  <a:lnTo>
                    <a:pt x="2506979" y="360680"/>
                  </a:lnTo>
                  <a:lnTo>
                    <a:pt x="2506979" y="450850"/>
                  </a:lnTo>
                  <a:lnTo>
                    <a:pt x="180339" y="450850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009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1270" y="6079489"/>
              <a:ext cx="2687320" cy="721360"/>
            </a:xfrm>
            <a:custGeom>
              <a:avLst/>
              <a:gdLst/>
              <a:ahLst/>
              <a:cxnLst/>
              <a:rect l="l" t="t" r="r" b="b"/>
              <a:pathLst>
                <a:path w="2687320" h="721359">
                  <a:moveTo>
                    <a:pt x="180339" y="0"/>
                  </a:moveTo>
                  <a:lnTo>
                    <a:pt x="180339" y="450850"/>
                  </a:lnTo>
                  <a:lnTo>
                    <a:pt x="2506979" y="450850"/>
                  </a:lnTo>
                  <a:lnTo>
                    <a:pt x="2506979" y="360680"/>
                  </a:lnTo>
                  <a:lnTo>
                    <a:pt x="2687320" y="541020"/>
                  </a:lnTo>
                  <a:lnTo>
                    <a:pt x="2506979" y="721360"/>
                  </a:lnTo>
                  <a:lnTo>
                    <a:pt x="2506979" y="631190"/>
                  </a:lnTo>
                  <a:lnTo>
                    <a:pt x="0" y="631190"/>
                  </a:lnTo>
                  <a:lnTo>
                    <a:pt x="0" y="0"/>
                  </a:lnTo>
                  <a:lnTo>
                    <a:pt x="180339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96940" y="5944552"/>
            <a:ext cx="18535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soft</a:t>
            </a:r>
            <a:r>
              <a:rPr sz="1800" spc="-10" dirty="0">
                <a:latin typeface="Arial"/>
                <a:cs typeface="Arial"/>
              </a:rPr>
              <a:t> skills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в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проектах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ФГОС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90180" y="1069339"/>
            <a:ext cx="4345940" cy="5758180"/>
            <a:chOff x="7790180" y="1069339"/>
            <a:chExt cx="4345940" cy="5758180"/>
          </a:xfrm>
        </p:grpSpPr>
        <p:sp>
          <p:nvSpPr>
            <p:cNvPr id="12" name="object 12"/>
            <p:cNvSpPr/>
            <p:nvPr/>
          </p:nvSpPr>
          <p:spPr>
            <a:xfrm>
              <a:off x="7796530" y="1075689"/>
              <a:ext cx="4333240" cy="5745480"/>
            </a:xfrm>
            <a:custGeom>
              <a:avLst/>
              <a:gdLst/>
              <a:ahLst/>
              <a:cxnLst/>
              <a:rect l="l" t="t" r="r" b="b"/>
              <a:pathLst>
                <a:path w="4333240" h="5745480">
                  <a:moveTo>
                    <a:pt x="3610991" y="0"/>
                  </a:moveTo>
                  <a:lnTo>
                    <a:pt x="722249" y="0"/>
                  </a:lnTo>
                  <a:lnTo>
                    <a:pt x="674758" y="1536"/>
                  </a:lnTo>
                  <a:lnTo>
                    <a:pt x="628089" y="6081"/>
                  </a:lnTo>
                  <a:lnTo>
                    <a:pt x="582335" y="13540"/>
                  </a:lnTo>
                  <a:lnTo>
                    <a:pt x="537591" y="23817"/>
                  </a:lnTo>
                  <a:lnTo>
                    <a:pt x="493954" y="36818"/>
                  </a:lnTo>
                  <a:lnTo>
                    <a:pt x="451518" y="52448"/>
                  </a:lnTo>
                  <a:lnTo>
                    <a:pt x="410379" y="70610"/>
                  </a:lnTo>
                  <a:lnTo>
                    <a:pt x="370631" y="91211"/>
                  </a:lnTo>
                  <a:lnTo>
                    <a:pt x="332369" y="114155"/>
                  </a:lnTo>
                  <a:lnTo>
                    <a:pt x="295689" y="139346"/>
                  </a:lnTo>
                  <a:lnTo>
                    <a:pt x="260686" y="166690"/>
                  </a:lnTo>
                  <a:lnTo>
                    <a:pt x="227455" y="196091"/>
                  </a:lnTo>
                  <a:lnTo>
                    <a:pt x="196091" y="227455"/>
                  </a:lnTo>
                  <a:lnTo>
                    <a:pt x="166690" y="260686"/>
                  </a:lnTo>
                  <a:lnTo>
                    <a:pt x="139346" y="295689"/>
                  </a:lnTo>
                  <a:lnTo>
                    <a:pt x="114155" y="332369"/>
                  </a:lnTo>
                  <a:lnTo>
                    <a:pt x="91211" y="370631"/>
                  </a:lnTo>
                  <a:lnTo>
                    <a:pt x="70610" y="410379"/>
                  </a:lnTo>
                  <a:lnTo>
                    <a:pt x="52448" y="451518"/>
                  </a:lnTo>
                  <a:lnTo>
                    <a:pt x="36818" y="493954"/>
                  </a:lnTo>
                  <a:lnTo>
                    <a:pt x="23817" y="537591"/>
                  </a:lnTo>
                  <a:lnTo>
                    <a:pt x="13540" y="582335"/>
                  </a:lnTo>
                  <a:lnTo>
                    <a:pt x="6081" y="628089"/>
                  </a:lnTo>
                  <a:lnTo>
                    <a:pt x="1536" y="674758"/>
                  </a:lnTo>
                  <a:lnTo>
                    <a:pt x="0" y="722249"/>
                  </a:lnTo>
                  <a:lnTo>
                    <a:pt x="0" y="5023256"/>
                  </a:lnTo>
                  <a:lnTo>
                    <a:pt x="1536" y="5070742"/>
                  </a:lnTo>
                  <a:lnTo>
                    <a:pt x="6081" y="5117408"/>
                  </a:lnTo>
                  <a:lnTo>
                    <a:pt x="13540" y="5163158"/>
                  </a:lnTo>
                  <a:lnTo>
                    <a:pt x="23817" y="5207898"/>
                  </a:lnTo>
                  <a:lnTo>
                    <a:pt x="36818" y="5251533"/>
                  </a:lnTo>
                  <a:lnTo>
                    <a:pt x="52448" y="5293967"/>
                  </a:lnTo>
                  <a:lnTo>
                    <a:pt x="70610" y="5335104"/>
                  </a:lnTo>
                  <a:lnTo>
                    <a:pt x="91211" y="5374851"/>
                  </a:lnTo>
                  <a:lnTo>
                    <a:pt x="114155" y="5413111"/>
                  </a:lnTo>
                  <a:lnTo>
                    <a:pt x="139346" y="5449790"/>
                  </a:lnTo>
                  <a:lnTo>
                    <a:pt x="166690" y="5484792"/>
                  </a:lnTo>
                  <a:lnTo>
                    <a:pt x="196091" y="5518023"/>
                  </a:lnTo>
                  <a:lnTo>
                    <a:pt x="227455" y="5549386"/>
                  </a:lnTo>
                  <a:lnTo>
                    <a:pt x="260686" y="5578787"/>
                  </a:lnTo>
                  <a:lnTo>
                    <a:pt x="295689" y="5606131"/>
                  </a:lnTo>
                  <a:lnTo>
                    <a:pt x="332369" y="5631322"/>
                  </a:lnTo>
                  <a:lnTo>
                    <a:pt x="370631" y="5654266"/>
                  </a:lnTo>
                  <a:lnTo>
                    <a:pt x="410379" y="5674867"/>
                  </a:lnTo>
                  <a:lnTo>
                    <a:pt x="451518" y="5693030"/>
                  </a:lnTo>
                  <a:lnTo>
                    <a:pt x="493954" y="5708660"/>
                  </a:lnTo>
                  <a:lnTo>
                    <a:pt x="537591" y="5721661"/>
                  </a:lnTo>
                  <a:lnTo>
                    <a:pt x="582335" y="5731939"/>
                  </a:lnTo>
                  <a:lnTo>
                    <a:pt x="628089" y="5739398"/>
                  </a:lnTo>
                  <a:lnTo>
                    <a:pt x="674758" y="5743943"/>
                  </a:lnTo>
                  <a:lnTo>
                    <a:pt x="722249" y="5745480"/>
                  </a:lnTo>
                  <a:lnTo>
                    <a:pt x="3610991" y="5745480"/>
                  </a:lnTo>
                  <a:lnTo>
                    <a:pt x="3658481" y="5743943"/>
                  </a:lnTo>
                  <a:lnTo>
                    <a:pt x="3705150" y="5739398"/>
                  </a:lnTo>
                  <a:lnTo>
                    <a:pt x="3750904" y="5731939"/>
                  </a:lnTo>
                  <a:lnTo>
                    <a:pt x="3795648" y="5721661"/>
                  </a:lnTo>
                  <a:lnTo>
                    <a:pt x="3839285" y="5708660"/>
                  </a:lnTo>
                  <a:lnTo>
                    <a:pt x="3881721" y="5693030"/>
                  </a:lnTo>
                  <a:lnTo>
                    <a:pt x="3922860" y="5674867"/>
                  </a:lnTo>
                  <a:lnTo>
                    <a:pt x="3962608" y="5654266"/>
                  </a:lnTo>
                  <a:lnTo>
                    <a:pt x="4000870" y="5631322"/>
                  </a:lnTo>
                  <a:lnTo>
                    <a:pt x="4037550" y="5606131"/>
                  </a:lnTo>
                  <a:lnTo>
                    <a:pt x="4072553" y="5578787"/>
                  </a:lnTo>
                  <a:lnTo>
                    <a:pt x="4105784" y="5549386"/>
                  </a:lnTo>
                  <a:lnTo>
                    <a:pt x="4137148" y="5518023"/>
                  </a:lnTo>
                  <a:lnTo>
                    <a:pt x="4166549" y="5484792"/>
                  </a:lnTo>
                  <a:lnTo>
                    <a:pt x="4193893" y="5449790"/>
                  </a:lnTo>
                  <a:lnTo>
                    <a:pt x="4219084" y="5413111"/>
                  </a:lnTo>
                  <a:lnTo>
                    <a:pt x="4242028" y="5374851"/>
                  </a:lnTo>
                  <a:lnTo>
                    <a:pt x="4262629" y="5335104"/>
                  </a:lnTo>
                  <a:lnTo>
                    <a:pt x="4280791" y="5293967"/>
                  </a:lnTo>
                  <a:lnTo>
                    <a:pt x="4296421" y="5251533"/>
                  </a:lnTo>
                  <a:lnTo>
                    <a:pt x="4309422" y="5207898"/>
                  </a:lnTo>
                  <a:lnTo>
                    <a:pt x="4319699" y="5163158"/>
                  </a:lnTo>
                  <a:lnTo>
                    <a:pt x="4327158" y="5117408"/>
                  </a:lnTo>
                  <a:lnTo>
                    <a:pt x="4331703" y="5070742"/>
                  </a:lnTo>
                  <a:lnTo>
                    <a:pt x="4333240" y="5023256"/>
                  </a:lnTo>
                  <a:lnTo>
                    <a:pt x="4333240" y="722249"/>
                  </a:lnTo>
                  <a:lnTo>
                    <a:pt x="4331703" y="674758"/>
                  </a:lnTo>
                  <a:lnTo>
                    <a:pt x="4327158" y="628089"/>
                  </a:lnTo>
                  <a:lnTo>
                    <a:pt x="4319699" y="582335"/>
                  </a:lnTo>
                  <a:lnTo>
                    <a:pt x="4309422" y="537591"/>
                  </a:lnTo>
                  <a:lnTo>
                    <a:pt x="4296421" y="493954"/>
                  </a:lnTo>
                  <a:lnTo>
                    <a:pt x="4280791" y="451518"/>
                  </a:lnTo>
                  <a:lnTo>
                    <a:pt x="4262629" y="410379"/>
                  </a:lnTo>
                  <a:lnTo>
                    <a:pt x="4242028" y="370631"/>
                  </a:lnTo>
                  <a:lnTo>
                    <a:pt x="4219084" y="332369"/>
                  </a:lnTo>
                  <a:lnTo>
                    <a:pt x="4193893" y="295689"/>
                  </a:lnTo>
                  <a:lnTo>
                    <a:pt x="4166549" y="260686"/>
                  </a:lnTo>
                  <a:lnTo>
                    <a:pt x="4137148" y="227455"/>
                  </a:lnTo>
                  <a:lnTo>
                    <a:pt x="4105784" y="196091"/>
                  </a:lnTo>
                  <a:lnTo>
                    <a:pt x="4072553" y="166690"/>
                  </a:lnTo>
                  <a:lnTo>
                    <a:pt x="4037550" y="139346"/>
                  </a:lnTo>
                  <a:lnTo>
                    <a:pt x="4000870" y="114155"/>
                  </a:lnTo>
                  <a:lnTo>
                    <a:pt x="3962608" y="91211"/>
                  </a:lnTo>
                  <a:lnTo>
                    <a:pt x="3922860" y="70610"/>
                  </a:lnTo>
                  <a:lnTo>
                    <a:pt x="3881721" y="52448"/>
                  </a:lnTo>
                  <a:lnTo>
                    <a:pt x="3839285" y="36818"/>
                  </a:lnTo>
                  <a:lnTo>
                    <a:pt x="3795648" y="23817"/>
                  </a:lnTo>
                  <a:lnTo>
                    <a:pt x="3750904" y="13540"/>
                  </a:lnTo>
                  <a:lnTo>
                    <a:pt x="3705150" y="6081"/>
                  </a:lnTo>
                  <a:lnTo>
                    <a:pt x="3658481" y="1536"/>
                  </a:lnTo>
                  <a:lnTo>
                    <a:pt x="3610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96530" y="1075689"/>
              <a:ext cx="4333240" cy="5745480"/>
            </a:xfrm>
            <a:custGeom>
              <a:avLst/>
              <a:gdLst/>
              <a:ahLst/>
              <a:cxnLst/>
              <a:rect l="l" t="t" r="r" b="b"/>
              <a:pathLst>
                <a:path w="4333240" h="5745480">
                  <a:moveTo>
                    <a:pt x="0" y="722249"/>
                  </a:moveTo>
                  <a:lnTo>
                    <a:pt x="1536" y="674758"/>
                  </a:lnTo>
                  <a:lnTo>
                    <a:pt x="6081" y="628089"/>
                  </a:lnTo>
                  <a:lnTo>
                    <a:pt x="13540" y="582335"/>
                  </a:lnTo>
                  <a:lnTo>
                    <a:pt x="23817" y="537591"/>
                  </a:lnTo>
                  <a:lnTo>
                    <a:pt x="36818" y="493954"/>
                  </a:lnTo>
                  <a:lnTo>
                    <a:pt x="52448" y="451518"/>
                  </a:lnTo>
                  <a:lnTo>
                    <a:pt x="70610" y="410379"/>
                  </a:lnTo>
                  <a:lnTo>
                    <a:pt x="91211" y="370631"/>
                  </a:lnTo>
                  <a:lnTo>
                    <a:pt x="114155" y="332369"/>
                  </a:lnTo>
                  <a:lnTo>
                    <a:pt x="139346" y="295689"/>
                  </a:lnTo>
                  <a:lnTo>
                    <a:pt x="166690" y="260686"/>
                  </a:lnTo>
                  <a:lnTo>
                    <a:pt x="196091" y="227455"/>
                  </a:lnTo>
                  <a:lnTo>
                    <a:pt x="227455" y="196091"/>
                  </a:lnTo>
                  <a:lnTo>
                    <a:pt x="260686" y="166690"/>
                  </a:lnTo>
                  <a:lnTo>
                    <a:pt x="295689" y="139346"/>
                  </a:lnTo>
                  <a:lnTo>
                    <a:pt x="332369" y="114155"/>
                  </a:lnTo>
                  <a:lnTo>
                    <a:pt x="370631" y="91211"/>
                  </a:lnTo>
                  <a:lnTo>
                    <a:pt x="410379" y="70610"/>
                  </a:lnTo>
                  <a:lnTo>
                    <a:pt x="451518" y="52448"/>
                  </a:lnTo>
                  <a:lnTo>
                    <a:pt x="493954" y="36818"/>
                  </a:lnTo>
                  <a:lnTo>
                    <a:pt x="537591" y="23817"/>
                  </a:lnTo>
                  <a:lnTo>
                    <a:pt x="582335" y="13540"/>
                  </a:lnTo>
                  <a:lnTo>
                    <a:pt x="628089" y="6081"/>
                  </a:lnTo>
                  <a:lnTo>
                    <a:pt x="674758" y="1536"/>
                  </a:lnTo>
                  <a:lnTo>
                    <a:pt x="722249" y="0"/>
                  </a:lnTo>
                  <a:lnTo>
                    <a:pt x="3610991" y="0"/>
                  </a:lnTo>
                  <a:lnTo>
                    <a:pt x="3658481" y="1536"/>
                  </a:lnTo>
                  <a:lnTo>
                    <a:pt x="3705150" y="6081"/>
                  </a:lnTo>
                  <a:lnTo>
                    <a:pt x="3750904" y="13540"/>
                  </a:lnTo>
                  <a:lnTo>
                    <a:pt x="3795648" y="23817"/>
                  </a:lnTo>
                  <a:lnTo>
                    <a:pt x="3839285" y="36818"/>
                  </a:lnTo>
                  <a:lnTo>
                    <a:pt x="3881721" y="52448"/>
                  </a:lnTo>
                  <a:lnTo>
                    <a:pt x="3922860" y="70610"/>
                  </a:lnTo>
                  <a:lnTo>
                    <a:pt x="3962608" y="91211"/>
                  </a:lnTo>
                  <a:lnTo>
                    <a:pt x="4000870" y="114155"/>
                  </a:lnTo>
                  <a:lnTo>
                    <a:pt x="4037550" y="139346"/>
                  </a:lnTo>
                  <a:lnTo>
                    <a:pt x="4072553" y="166690"/>
                  </a:lnTo>
                  <a:lnTo>
                    <a:pt x="4105784" y="196091"/>
                  </a:lnTo>
                  <a:lnTo>
                    <a:pt x="4137148" y="227455"/>
                  </a:lnTo>
                  <a:lnTo>
                    <a:pt x="4166549" y="260686"/>
                  </a:lnTo>
                  <a:lnTo>
                    <a:pt x="4193893" y="295689"/>
                  </a:lnTo>
                  <a:lnTo>
                    <a:pt x="4219084" y="332369"/>
                  </a:lnTo>
                  <a:lnTo>
                    <a:pt x="4242028" y="370631"/>
                  </a:lnTo>
                  <a:lnTo>
                    <a:pt x="4262629" y="410379"/>
                  </a:lnTo>
                  <a:lnTo>
                    <a:pt x="4280791" y="451518"/>
                  </a:lnTo>
                  <a:lnTo>
                    <a:pt x="4296421" y="493954"/>
                  </a:lnTo>
                  <a:lnTo>
                    <a:pt x="4309422" y="537591"/>
                  </a:lnTo>
                  <a:lnTo>
                    <a:pt x="4319699" y="582335"/>
                  </a:lnTo>
                  <a:lnTo>
                    <a:pt x="4327158" y="628089"/>
                  </a:lnTo>
                  <a:lnTo>
                    <a:pt x="4331703" y="674758"/>
                  </a:lnTo>
                  <a:lnTo>
                    <a:pt x="4333240" y="722249"/>
                  </a:lnTo>
                  <a:lnTo>
                    <a:pt x="4333240" y="5023256"/>
                  </a:lnTo>
                  <a:lnTo>
                    <a:pt x="4331703" y="5070742"/>
                  </a:lnTo>
                  <a:lnTo>
                    <a:pt x="4327158" y="5117408"/>
                  </a:lnTo>
                  <a:lnTo>
                    <a:pt x="4319699" y="5163158"/>
                  </a:lnTo>
                  <a:lnTo>
                    <a:pt x="4309422" y="5207898"/>
                  </a:lnTo>
                  <a:lnTo>
                    <a:pt x="4296421" y="5251533"/>
                  </a:lnTo>
                  <a:lnTo>
                    <a:pt x="4280791" y="5293967"/>
                  </a:lnTo>
                  <a:lnTo>
                    <a:pt x="4262629" y="5335104"/>
                  </a:lnTo>
                  <a:lnTo>
                    <a:pt x="4242028" y="5374851"/>
                  </a:lnTo>
                  <a:lnTo>
                    <a:pt x="4219084" y="5413111"/>
                  </a:lnTo>
                  <a:lnTo>
                    <a:pt x="4193893" y="5449790"/>
                  </a:lnTo>
                  <a:lnTo>
                    <a:pt x="4166549" y="5484792"/>
                  </a:lnTo>
                  <a:lnTo>
                    <a:pt x="4137148" y="5518023"/>
                  </a:lnTo>
                  <a:lnTo>
                    <a:pt x="4105784" y="5549386"/>
                  </a:lnTo>
                  <a:lnTo>
                    <a:pt x="4072553" y="5578787"/>
                  </a:lnTo>
                  <a:lnTo>
                    <a:pt x="4037550" y="5606131"/>
                  </a:lnTo>
                  <a:lnTo>
                    <a:pt x="4000870" y="5631322"/>
                  </a:lnTo>
                  <a:lnTo>
                    <a:pt x="3962608" y="5654266"/>
                  </a:lnTo>
                  <a:lnTo>
                    <a:pt x="3922860" y="5674867"/>
                  </a:lnTo>
                  <a:lnTo>
                    <a:pt x="3881721" y="5693030"/>
                  </a:lnTo>
                  <a:lnTo>
                    <a:pt x="3839285" y="5708660"/>
                  </a:lnTo>
                  <a:lnTo>
                    <a:pt x="3795648" y="5721661"/>
                  </a:lnTo>
                  <a:lnTo>
                    <a:pt x="3750904" y="5731939"/>
                  </a:lnTo>
                  <a:lnTo>
                    <a:pt x="3705150" y="5739398"/>
                  </a:lnTo>
                  <a:lnTo>
                    <a:pt x="3658481" y="5743943"/>
                  </a:lnTo>
                  <a:lnTo>
                    <a:pt x="3610991" y="5745480"/>
                  </a:lnTo>
                  <a:lnTo>
                    <a:pt x="722249" y="5745480"/>
                  </a:lnTo>
                  <a:lnTo>
                    <a:pt x="674758" y="5743943"/>
                  </a:lnTo>
                  <a:lnTo>
                    <a:pt x="628089" y="5739398"/>
                  </a:lnTo>
                  <a:lnTo>
                    <a:pt x="582335" y="5731939"/>
                  </a:lnTo>
                  <a:lnTo>
                    <a:pt x="537591" y="5721661"/>
                  </a:lnTo>
                  <a:lnTo>
                    <a:pt x="493954" y="5708660"/>
                  </a:lnTo>
                  <a:lnTo>
                    <a:pt x="451518" y="5693030"/>
                  </a:lnTo>
                  <a:lnTo>
                    <a:pt x="410379" y="5674867"/>
                  </a:lnTo>
                  <a:lnTo>
                    <a:pt x="370631" y="5654266"/>
                  </a:lnTo>
                  <a:lnTo>
                    <a:pt x="332369" y="5631322"/>
                  </a:lnTo>
                  <a:lnTo>
                    <a:pt x="295689" y="5606131"/>
                  </a:lnTo>
                  <a:lnTo>
                    <a:pt x="260686" y="5578787"/>
                  </a:lnTo>
                  <a:lnTo>
                    <a:pt x="227455" y="5549386"/>
                  </a:lnTo>
                  <a:lnTo>
                    <a:pt x="196091" y="5518023"/>
                  </a:lnTo>
                  <a:lnTo>
                    <a:pt x="166690" y="5484792"/>
                  </a:lnTo>
                  <a:lnTo>
                    <a:pt x="139346" y="5449790"/>
                  </a:lnTo>
                  <a:lnTo>
                    <a:pt x="114155" y="5413111"/>
                  </a:lnTo>
                  <a:lnTo>
                    <a:pt x="91211" y="5374851"/>
                  </a:lnTo>
                  <a:lnTo>
                    <a:pt x="70610" y="5335104"/>
                  </a:lnTo>
                  <a:lnTo>
                    <a:pt x="52448" y="5293967"/>
                  </a:lnTo>
                  <a:lnTo>
                    <a:pt x="36818" y="5251533"/>
                  </a:lnTo>
                  <a:lnTo>
                    <a:pt x="23817" y="5207898"/>
                  </a:lnTo>
                  <a:lnTo>
                    <a:pt x="13540" y="5163158"/>
                  </a:lnTo>
                  <a:lnTo>
                    <a:pt x="6081" y="5117408"/>
                  </a:lnTo>
                  <a:lnTo>
                    <a:pt x="1536" y="5070742"/>
                  </a:lnTo>
                  <a:lnTo>
                    <a:pt x="0" y="5023256"/>
                  </a:lnTo>
                  <a:lnTo>
                    <a:pt x="0" y="72224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087741" y="1183640"/>
            <a:ext cx="370776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722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Любознательность</a:t>
            </a:r>
            <a:r>
              <a:rPr sz="20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Инициативность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Symbol"/>
                <a:cs typeface="Symbol"/>
              </a:rPr>
              <a:t></a:t>
            </a:r>
            <a:r>
              <a:rPr sz="20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требования</a:t>
            </a:r>
            <a:r>
              <a:rPr sz="20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личностным 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результатам</a:t>
            </a:r>
            <a:r>
              <a:rPr sz="20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(ценность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научного</a:t>
            </a:r>
            <a:r>
              <a:rPr sz="2000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познания)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Упорство/настойчивость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Приспособляемость</a:t>
            </a:r>
            <a:r>
              <a:rPr sz="20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Symbol"/>
                <a:cs typeface="Symbol"/>
              </a:rPr>
              <a:t></a:t>
            </a:r>
            <a:r>
              <a:rPr sz="20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требования</a:t>
            </a:r>
            <a:r>
              <a:rPr sz="20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метапредметным 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результатам</a:t>
            </a:r>
            <a:r>
              <a:rPr sz="20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(универсальные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коммуникативные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регулятивные</a:t>
            </a:r>
            <a:r>
              <a:rPr sz="2000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действия)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87741" y="5146992"/>
            <a:ext cx="370776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Лидерство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Социальная осведомленность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Symbol"/>
                <a:cs typeface="Symbol"/>
              </a:rPr>
              <a:t></a:t>
            </a:r>
            <a:r>
              <a:rPr sz="20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требования</a:t>
            </a:r>
            <a:r>
              <a:rPr sz="20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метапредметным 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результатам</a:t>
            </a:r>
            <a:r>
              <a:rPr sz="20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(совместная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87741" y="6367145"/>
            <a:ext cx="1722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деятельность)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781873"/>
            <a:ext cx="875411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Требования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</a:t>
            </a:r>
            <a:r>
              <a:rPr sz="2000" spc="-35" dirty="0">
                <a:latin typeface="Arial"/>
                <a:cs typeface="Arial"/>
              </a:rPr>
              <a:t> результатам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реализации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ОП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сформулированы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категориях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latin typeface="Arial"/>
                <a:cs typeface="Arial"/>
              </a:rPr>
              <a:t>системно-деятельностного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подхода.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4020" y="2885439"/>
            <a:ext cx="3361054" cy="2440940"/>
            <a:chOff x="2954020" y="2885439"/>
            <a:chExt cx="3361054" cy="2440940"/>
          </a:xfrm>
        </p:grpSpPr>
        <p:sp>
          <p:nvSpPr>
            <p:cNvPr id="5" name="object 5"/>
            <p:cNvSpPr/>
            <p:nvPr/>
          </p:nvSpPr>
          <p:spPr>
            <a:xfrm>
              <a:off x="5777230" y="532002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60370" y="3295649"/>
              <a:ext cx="161290" cy="2024380"/>
            </a:xfrm>
            <a:custGeom>
              <a:avLst/>
              <a:gdLst/>
              <a:ahLst/>
              <a:cxnLst/>
              <a:rect l="l" t="t" r="r" b="b"/>
              <a:pathLst>
                <a:path w="161289" h="2024379">
                  <a:moveTo>
                    <a:pt x="0" y="1008380"/>
                  </a:moveTo>
                  <a:lnTo>
                    <a:pt x="80518" y="1008380"/>
                  </a:lnTo>
                  <a:lnTo>
                    <a:pt x="80518" y="2023872"/>
                  </a:lnTo>
                  <a:lnTo>
                    <a:pt x="161036" y="2023872"/>
                  </a:lnTo>
                </a:path>
                <a:path w="161289" h="2024379">
                  <a:moveTo>
                    <a:pt x="0" y="1008380"/>
                  </a:moveTo>
                  <a:lnTo>
                    <a:pt x="80518" y="1008380"/>
                  </a:lnTo>
                  <a:lnTo>
                    <a:pt x="80518" y="1011808"/>
                  </a:lnTo>
                  <a:lnTo>
                    <a:pt x="161036" y="1011808"/>
                  </a:lnTo>
                </a:path>
                <a:path w="161289" h="2024379">
                  <a:moveTo>
                    <a:pt x="0" y="1008761"/>
                  </a:moveTo>
                  <a:lnTo>
                    <a:pt x="80518" y="1008761"/>
                  </a:lnTo>
                  <a:lnTo>
                    <a:pt x="80518" y="0"/>
                  </a:lnTo>
                  <a:lnTo>
                    <a:pt x="161036" y="0"/>
                  </a:lnTo>
                </a:path>
              </a:pathLst>
            </a:custGeom>
            <a:ln w="12700">
              <a:solidFill>
                <a:srgbClr val="6C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77230" y="329564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2930" y="289178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60"/>
                  </a:lnTo>
                  <a:lnTo>
                    <a:pt x="2654299" y="810260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2930" y="289178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60"/>
                  </a:moveTo>
                  <a:lnTo>
                    <a:pt x="2654299" y="810260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77230" y="430910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30810" y="2828289"/>
            <a:ext cx="2705100" cy="2954020"/>
          </a:xfrm>
          <a:custGeom>
            <a:avLst/>
            <a:gdLst/>
            <a:ahLst/>
            <a:cxnLst/>
            <a:rect l="l" t="t" r="r" b="b"/>
            <a:pathLst>
              <a:path w="2705100" h="2954020">
                <a:moveTo>
                  <a:pt x="2705100" y="0"/>
                </a:moveTo>
                <a:lnTo>
                  <a:pt x="0" y="0"/>
                </a:lnTo>
                <a:lnTo>
                  <a:pt x="0" y="2954020"/>
                </a:lnTo>
                <a:lnTo>
                  <a:pt x="2705100" y="2954020"/>
                </a:lnTo>
                <a:lnTo>
                  <a:pt x="2705100" y="0"/>
                </a:lnTo>
                <a:close/>
              </a:path>
            </a:pathLst>
          </a:custGeom>
          <a:solidFill>
            <a:srgbClr val="345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0672" y="3765486"/>
            <a:ext cx="2358390" cy="10223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5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Системно- деятельностный подход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2929" y="2891789"/>
            <a:ext cx="2654300" cy="8102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344805" marR="337185" indent="-2540">
              <a:lnSpc>
                <a:spcPts val="144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Личностные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результаты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(ценности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мотивация)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01740" y="2885439"/>
            <a:ext cx="3228340" cy="822960"/>
            <a:chOff x="6301740" y="2885439"/>
            <a:chExt cx="3228340" cy="822960"/>
          </a:xfrm>
        </p:grpSpPr>
        <p:sp>
          <p:nvSpPr>
            <p:cNvPr id="15" name="object 15"/>
            <p:cNvSpPr/>
            <p:nvPr/>
          </p:nvSpPr>
          <p:spPr>
            <a:xfrm>
              <a:off x="6308090" y="2891789"/>
              <a:ext cx="3215640" cy="810260"/>
            </a:xfrm>
            <a:custGeom>
              <a:avLst/>
              <a:gdLst/>
              <a:ahLst/>
              <a:cxnLst/>
              <a:rect l="l" t="t" r="r" b="b"/>
              <a:pathLst>
                <a:path w="3215640" h="810260">
                  <a:moveTo>
                    <a:pt x="3215640" y="0"/>
                  </a:moveTo>
                  <a:lnTo>
                    <a:pt x="0" y="0"/>
                  </a:lnTo>
                  <a:lnTo>
                    <a:pt x="0" y="810260"/>
                  </a:lnTo>
                  <a:lnTo>
                    <a:pt x="3215640" y="810260"/>
                  </a:lnTo>
                  <a:lnTo>
                    <a:pt x="321564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8090" y="2891789"/>
              <a:ext cx="3215640" cy="810260"/>
            </a:xfrm>
            <a:custGeom>
              <a:avLst/>
              <a:gdLst/>
              <a:ahLst/>
              <a:cxnLst/>
              <a:rect l="l" t="t" r="r" b="b"/>
              <a:pathLst>
                <a:path w="3215640" h="810260">
                  <a:moveTo>
                    <a:pt x="0" y="810260"/>
                  </a:moveTo>
                  <a:lnTo>
                    <a:pt x="3215640" y="810260"/>
                  </a:lnTo>
                  <a:lnTo>
                    <a:pt x="3215640" y="0"/>
                  </a:lnTo>
                  <a:lnTo>
                    <a:pt x="0" y="0"/>
                  </a:lnTo>
                  <a:lnTo>
                    <a:pt x="0" y="810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08090" y="2891789"/>
            <a:ext cx="3209290" cy="8102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408305" marR="316865" indent="-81915">
              <a:lnSpc>
                <a:spcPts val="144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Ориентация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формирование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системы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ценности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мотивов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16579" y="3896359"/>
            <a:ext cx="2667000" cy="822960"/>
            <a:chOff x="3116579" y="3896359"/>
            <a:chExt cx="2667000" cy="822960"/>
          </a:xfrm>
        </p:grpSpPr>
        <p:sp>
          <p:nvSpPr>
            <p:cNvPr id="19" name="object 19"/>
            <p:cNvSpPr/>
            <p:nvPr/>
          </p:nvSpPr>
          <p:spPr>
            <a:xfrm>
              <a:off x="3122929" y="390270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2654299" y="810259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22929" y="390270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59"/>
                  </a:moveTo>
                  <a:lnTo>
                    <a:pt x="2654299" y="810259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22929" y="3902709"/>
            <a:ext cx="2654300" cy="8102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805180" marR="118110" indent="-678815">
              <a:lnSpc>
                <a:spcPts val="144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Метапредметные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результаты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(«soft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skills»)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301740" y="3896359"/>
            <a:ext cx="3218180" cy="822960"/>
            <a:chOff x="6301740" y="3896359"/>
            <a:chExt cx="3218180" cy="822960"/>
          </a:xfrm>
        </p:grpSpPr>
        <p:sp>
          <p:nvSpPr>
            <p:cNvPr id="23" name="object 23"/>
            <p:cNvSpPr/>
            <p:nvPr/>
          </p:nvSpPr>
          <p:spPr>
            <a:xfrm>
              <a:off x="6308090" y="3902709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3205480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3205480" y="810259"/>
                  </a:lnTo>
                  <a:lnTo>
                    <a:pt x="320548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08090" y="3902709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0" y="810259"/>
                  </a:moveTo>
                  <a:lnTo>
                    <a:pt x="3205480" y="810259"/>
                  </a:lnTo>
                  <a:lnTo>
                    <a:pt x="3205480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08090" y="3902709"/>
            <a:ext cx="3209290" cy="81026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87325" marR="186055" indent="1270" algn="ctr">
              <a:lnSpc>
                <a:spcPct val="86300"/>
              </a:lnSpc>
              <a:spcBef>
                <a:spcPts val="101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Три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группы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УУД: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познавательные,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коммуникативные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регулятивные действия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16579" y="4909820"/>
            <a:ext cx="2667000" cy="822960"/>
            <a:chOff x="3116579" y="4909820"/>
            <a:chExt cx="2667000" cy="822960"/>
          </a:xfrm>
        </p:grpSpPr>
        <p:sp>
          <p:nvSpPr>
            <p:cNvPr id="27" name="object 27"/>
            <p:cNvSpPr/>
            <p:nvPr/>
          </p:nvSpPr>
          <p:spPr>
            <a:xfrm>
              <a:off x="3122929" y="4916170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2654299" y="810259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22929" y="4916170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59"/>
                  </a:moveTo>
                  <a:lnTo>
                    <a:pt x="2654299" y="810259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122929" y="4916170"/>
            <a:ext cx="2654300" cy="8102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Предметные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результаты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301740" y="4909820"/>
            <a:ext cx="3218180" cy="822960"/>
            <a:chOff x="6301740" y="4909820"/>
            <a:chExt cx="3218180" cy="822960"/>
          </a:xfrm>
        </p:grpSpPr>
        <p:sp>
          <p:nvSpPr>
            <p:cNvPr id="31" name="object 31"/>
            <p:cNvSpPr/>
            <p:nvPr/>
          </p:nvSpPr>
          <p:spPr>
            <a:xfrm>
              <a:off x="6308090" y="4916170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3205480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3205480" y="810259"/>
                  </a:lnTo>
                  <a:lnTo>
                    <a:pt x="320548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08090" y="4916170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0" y="810259"/>
                  </a:moveTo>
                  <a:lnTo>
                    <a:pt x="3205480" y="810259"/>
                  </a:lnTo>
                  <a:lnTo>
                    <a:pt x="3205480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08090" y="4916170"/>
            <a:ext cx="3209290" cy="8102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586105" marR="220345" indent="-361315">
              <a:lnSpc>
                <a:spcPts val="144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Конкретизация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систематизация предметных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результатов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68483" y="2181923"/>
            <a:ext cx="21418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Формулировки</a:t>
            </a:r>
            <a:r>
              <a:rPr sz="12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личностных</a:t>
            </a:r>
            <a:endParaRPr sz="12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«ценностное</a:t>
            </a:r>
            <a:r>
              <a:rPr sz="12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отношение</a:t>
            </a:r>
            <a:r>
              <a:rPr sz="12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Arial"/>
                <a:cs typeface="Arial"/>
              </a:rPr>
              <a:t>к»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«уважительное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отношение</a:t>
            </a:r>
            <a:r>
              <a:rPr sz="12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Arial"/>
                <a:cs typeface="Arial"/>
              </a:rPr>
              <a:t>к»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«интерес</a:t>
            </a:r>
            <a:r>
              <a:rPr sz="12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Arial"/>
                <a:cs typeface="Arial"/>
              </a:rPr>
              <a:t>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453751" y="3285437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79">
                <a:moveTo>
                  <a:pt x="0" y="0"/>
                </a:moveTo>
                <a:lnTo>
                  <a:pt x="1173480" y="0"/>
                </a:lnTo>
              </a:path>
            </a:pathLst>
          </a:custGeom>
          <a:ln w="13591">
            <a:solidFill>
              <a:srgbClr val="006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968483" y="3462908"/>
            <a:ext cx="17284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Формулировки </a:t>
            </a:r>
            <a:r>
              <a:rPr sz="1200" b="1" spc="-20" dirty="0">
                <a:solidFill>
                  <a:srgbClr val="006FC0"/>
                </a:solidFill>
                <a:latin typeface="Arial"/>
                <a:cs typeface="Arial"/>
              </a:rPr>
              <a:t>метапредметных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«находить»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«выявлять»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«устанавливать»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«выбирать»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453751" y="4931991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79">
                <a:moveTo>
                  <a:pt x="0" y="0"/>
                </a:moveTo>
                <a:lnTo>
                  <a:pt x="1173480" y="0"/>
                </a:lnTo>
              </a:path>
            </a:pathLst>
          </a:custGeom>
          <a:ln w="13591">
            <a:solidFill>
              <a:srgbClr val="006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968483" y="5109464"/>
            <a:ext cx="206248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40132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Формулировки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предметных</a:t>
            </a:r>
            <a:r>
              <a:rPr sz="12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«осознавать»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«понимать»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«владеть»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«использовать»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«приобретение</a:t>
            </a:r>
            <a:r>
              <a:rPr sz="12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опыта»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53" y="34333"/>
            <a:ext cx="686972" cy="944179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Ключевая</a:t>
            </a:r>
            <a:r>
              <a:rPr spc="-105" dirty="0"/>
              <a:t> </a:t>
            </a:r>
            <a:r>
              <a:rPr dirty="0"/>
              <a:t>педагогическая</a:t>
            </a:r>
            <a:r>
              <a:rPr spc="-105" dirty="0"/>
              <a:t> </a:t>
            </a:r>
            <a:r>
              <a:rPr dirty="0"/>
              <a:t>задача:</a:t>
            </a:r>
            <a:r>
              <a:rPr spc="-125" dirty="0"/>
              <a:t> </a:t>
            </a:r>
            <a:r>
              <a:rPr dirty="0"/>
              <a:t>создание</a:t>
            </a:r>
            <a:r>
              <a:rPr spc="-120" dirty="0"/>
              <a:t> </a:t>
            </a:r>
            <a:r>
              <a:rPr spc="-10" dirty="0"/>
              <a:t>условий, </a:t>
            </a:r>
            <a:r>
              <a:rPr dirty="0"/>
              <a:t>инициирующих</a:t>
            </a:r>
            <a:r>
              <a:rPr spc="-5" dirty="0"/>
              <a:t> </a:t>
            </a:r>
            <a:r>
              <a:rPr dirty="0"/>
              <a:t>действие</a:t>
            </a:r>
            <a:r>
              <a:rPr spc="-5" dirty="0"/>
              <a:t> </a:t>
            </a:r>
            <a:r>
              <a:rPr spc="-10" dirty="0"/>
              <a:t>обучающегося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3310" y="255904"/>
            <a:ext cx="9624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Проектная</a:t>
            </a:r>
            <a:r>
              <a:rPr sz="3200" spc="-70" dirty="0"/>
              <a:t> </a:t>
            </a:r>
            <a:r>
              <a:rPr sz="3200" dirty="0"/>
              <a:t>деятельность</a:t>
            </a:r>
            <a:r>
              <a:rPr sz="3200" spc="-35" dirty="0"/>
              <a:t> </a:t>
            </a:r>
            <a:r>
              <a:rPr sz="3200" dirty="0"/>
              <a:t>в</a:t>
            </a:r>
            <a:r>
              <a:rPr sz="3200" spc="-65" dirty="0"/>
              <a:t> </a:t>
            </a:r>
            <a:r>
              <a:rPr sz="3200" dirty="0"/>
              <a:t>обновленных</a:t>
            </a:r>
            <a:r>
              <a:rPr sz="3200" spc="-110" dirty="0"/>
              <a:t> </a:t>
            </a:r>
            <a:r>
              <a:rPr sz="3200" spc="-20" dirty="0"/>
              <a:t>ФГОС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7694" y="3243055"/>
            <a:ext cx="1926624" cy="18402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50739" y="3861234"/>
            <a:ext cx="1244600" cy="5346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400" b="1" spc="-10" dirty="0">
                <a:latin typeface="Arial"/>
                <a:cs typeface="Arial"/>
              </a:rPr>
              <a:t>Проектная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b="1" spc="-10" dirty="0">
                <a:latin typeface="Arial"/>
                <a:cs typeface="Arial"/>
              </a:rPr>
              <a:t>деятельность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4020" y="2829560"/>
            <a:ext cx="556259" cy="292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2479" y="1053580"/>
            <a:ext cx="1637053" cy="163705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14365" y="1628775"/>
            <a:ext cx="1115060" cy="46418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80"/>
              </a:spcBef>
            </a:pPr>
            <a:r>
              <a:rPr sz="1050" dirty="0">
                <a:latin typeface="Arial"/>
                <a:cs typeface="Arial"/>
              </a:rPr>
              <a:t>Часть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программы формирования</a:t>
            </a:r>
            <a:endParaRPr sz="1050">
              <a:latin typeface="Arial"/>
              <a:cs typeface="Arial"/>
            </a:endParaRPr>
          </a:p>
          <a:p>
            <a:pPr marL="3175" algn="ctr">
              <a:lnSpc>
                <a:spcPts val="1070"/>
              </a:lnSpc>
            </a:pPr>
            <a:r>
              <a:rPr sz="1050" spc="-25" dirty="0">
                <a:latin typeface="Arial"/>
                <a:cs typeface="Arial"/>
              </a:rPr>
              <a:t>УУД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1787" y="2635987"/>
            <a:ext cx="1637079" cy="163707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249923" y="3526282"/>
            <a:ext cx="1690370" cy="3312160"/>
            <a:chOff x="6249923" y="3526282"/>
            <a:chExt cx="1690370" cy="33121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9889" y="3526282"/>
              <a:ext cx="311150" cy="528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9923" y="4917186"/>
              <a:ext cx="449706" cy="3771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4119" y="5194306"/>
              <a:ext cx="1646174" cy="16436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398384" y="3142678"/>
            <a:ext cx="1108710" cy="60198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285"/>
              </a:spcBef>
            </a:pPr>
            <a:r>
              <a:rPr sz="1050" dirty="0">
                <a:latin typeface="Arial"/>
                <a:cs typeface="Arial"/>
              </a:rPr>
              <a:t>Одно</a:t>
            </a:r>
            <a:r>
              <a:rPr sz="1050" spc="-25" dirty="0">
                <a:latin typeface="Arial"/>
                <a:cs typeface="Arial"/>
              </a:rPr>
              <a:t> из </a:t>
            </a:r>
            <a:r>
              <a:rPr sz="1050" spc="-10" dirty="0">
                <a:latin typeface="Arial"/>
                <a:cs typeface="Arial"/>
              </a:rPr>
              <a:t>требований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к </a:t>
            </a:r>
            <a:r>
              <a:rPr sz="1050" spc="-10" dirty="0">
                <a:latin typeface="Arial"/>
                <a:cs typeface="Arial"/>
              </a:rPr>
              <a:t>метапредметным результатам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3933" y="5705157"/>
            <a:ext cx="1070610" cy="6013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280"/>
              </a:spcBef>
            </a:pPr>
            <a:r>
              <a:rPr sz="1050" dirty="0">
                <a:latin typeface="Arial"/>
                <a:cs typeface="Arial"/>
              </a:rPr>
              <a:t>Составная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часть </a:t>
            </a:r>
            <a:r>
              <a:rPr sz="1050" dirty="0">
                <a:latin typeface="Arial"/>
                <a:cs typeface="Arial"/>
              </a:rPr>
              <a:t>требований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к </a:t>
            </a:r>
            <a:r>
              <a:rPr sz="1050" spc="-10" dirty="0">
                <a:latin typeface="Arial"/>
                <a:cs typeface="Arial"/>
              </a:rPr>
              <a:t>предметным результатам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01720" y="4917185"/>
            <a:ext cx="1692910" cy="1920875"/>
            <a:chOff x="3601720" y="4917185"/>
            <a:chExt cx="1692910" cy="192087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4669" y="4917185"/>
              <a:ext cx="449706" cy="3771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1720" y="5194306"/>
              <a:ext cx="1646174" cy="16436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930903" y="5766117"/>
            <a:ext cx="989330" cy="4953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1270" algn="ctr">
              <a:lnSpc>
                <a:spcPct val="96100"/>
              </a:lnSpc>
              <a:spcBef>
                <a:spcPts val="160"/>
              </a:spcBef>
            </a:pPr>
            <a:r>
              <a:rPr sz="1050" spc="-10" dirty="0">
                <a:latin typeface="Arial"/>
                <a:cs typeface="Arial"/>
              </a:rPr>
              <a:t>Оцениваемая </a:t>
            </a:r>
            <a:r>
              <a:rPr sz="1050" dirty="0">
                <a:latin typeface="Arial"/>
                <a:cs typeface="Arial"/>
              </a:rPr>
              <a:t>форма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учебной деятельности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73147" y="2635987"/>
            <a:ext cx="2031364" cy="1637664"/>
            <a:chOff x="2773147" y="2635987"/>
            <a:chExt cx="2031364" cy="1637664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3260" y="3526281"/>
              <a:ext cx="311150" cy="5285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3147" y="2635987"/>
              <a:ext cx="1637079" cy="163707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045460" y="3074034"/>
            <a:ext cx="1095375" cy="7410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280"/>
              </a:spcBef>
            </a:pPr>
            <a:r>
              <a:rPr sz="1050" spc="-10" dirty="0">
                <a:latin typeface="Arial"/>
                <a:cs typeface="Arial"/>
              </a:rPr>
              <a:t>Основная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форма </a:t>
            </a:r>
            <a:r>
              <a:rPr sz="1050" spc="-10" dirty="0">
                <a:latin typeface="Arial"/>
                <a:cs typeface="Arial"/>
              </a:rPr>
              <a:t>учебной деятельности, развивающая</a:t>
            </a:r>
            <a:endParaRPr sz="1050">
              <a:latin typeface="Arial"/>
              <a:cs typeface="Arial"/>
            </a:endParaRPr>
          </a:p>
          <a:p>
            <a:pPr marL="2540" algn="ctr">
              <a:lnSpc>
                <a:spcPts val="1100"/>
              </a:lnSpc>
            </a:pPr>
            <a:r>
              <a:rPr sz="1050" spc="-25" dirty="0">
                <a:latin typeface="Arial"/>
                <a:cs typeface="Arial"/>
              </a:rPr>
              <a:t>УУД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8089" y="1273810"/>
            <a:ext cx="3329940" cy="830580"/>
          </a:xfrm>
          <a:custGeom>
            <a:avLst/>
            <a:gdLst/>
            <a:ahLst/>
            <a:cxnLst/>
            <a:rect l="l" t="t" r="r" b="b"/>
            <a:pathLst>
              <a:path w="3329940" h="830580">
                <a:moveTo>
                  <a:pt x="3246882" y="0"/>
                </a:moveTo>
                <a:lnTo>
                  <a:pt x="83058" y="0"/>
                </a:lnTo>
                <a:lnTo>
                  <a:pt x="50738" y="6530"/>
                </a:lnTo>
                <a:lnTo>
                  <a:pt x="24336" y="24336"/>
                </a:lnTo>
                <a:lnTo>
                  <a:pt x="6530" y="50738"/>
                </a:lnTo>
                <a:lnTo>
                  <a:pt x="0" y="83057"/>
                </a:lnTo>
                <a:lnTo>
                  <a:pt x="0" y="747522"/>
                </a:lnTo>
                <a:lnTo>
                  <a:pt x="6530" y="779841"/>
                </a:lnTo>
                <a:lnTo>
                  <a:pt x="24336" y="806243"/>
                </a:lnTo>
                <a:lnTo>
                  <a:pt x="50738" y="824049"/>
                </a:lnTo>
                <a:lnTo>
                  <a:pt x="83058" y="830579"/>
                </a:lnTo>
                <a:lnTo>
                  <a:pt x="3246882" y="830579"/>
                </a:lnTo>
                <a:lnTo>
                  <a:pt x="3279201" y="824049"/>
                </a:lnTo>
                <a:lnTo>
                  <a:pt x="3305603" y="806243"/>
                </a:lnTo>
                <a:lnTo>
                  <a:pt x="3323409" y="779841"/>
                </a:lnTo>
                <a:lnTo>
                  <a:pt x="3329940" y="747522"/>
                </a:lnTo>
                <a:lnTo>
                  <a:pt x="3329940" y="83057"/>
                </a:lnTo>
                <a:lnTo>
                  <a:pt x="3323409" y="50738"/>
                </a:lnTo>
                <a:lnTo>
                  <a:pt x="3305603" y="24336"/>
                </a:lnTo>
                <a:lnTo>
                  <a:pt x="3279201" y="6530"/>
                </a:lnTo>
                <a:lnTo>
                  <a:pt x="32468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49525" y="1367154"/>
            <a:ext cx="3223260" cy="5943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04800" marR="5080" indent="-292100">
              <a:lnSpc>
                <a:spcPts val="2080"/>
              </a:lnSpc>
              <a:spcBef>
                <a:spcPts val="43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Механизмы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вариативности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действующем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9400" y="2176779"/>
            <a:ext cx="144779" cy="14478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491739" y="2390139"/>
            <a:ext cx="3342640" cy="845819"/>
            <a:chOff x="2491739" y="2390139"/>
            <a:chExt cx="3342640" cy="845819"/>
          </a:xfrm>
        </p:grpSpPr>
        <p:sp>
          <p:nvSpPr>
            <p:cNvPr id="7" name="object 7"/>
            <p:cNvSpPr/>
            <p:nvPr/>
          </p:nvSpPr>
          <p:spPr>
            <a:xfrm>
              <a:off x="2498089" y="2396489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19">
                  <a:moveTo>
                    <a:pt x="3246628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49808"/>
                  </a:lnTo>
                  <a:lnTo>
                    <a:pt x="6552" y="782220"/>
                  </a:lnTo>
                  <a:lnTo>
                    <a:pt x="24415" y="808704"/>
                  </a:lnTo>
                  <a:lnTo>
                    <a:pt x="50899" y="826567"/>
                  </a:lnTo>
                  <a:lnTo>
                    <a:pt x="83312" y="833120"/>
                  </a:lnTo>
                  <a:lnTo>
                    <a:pt x="3246628" y="833120"/>
                  </a:lnTo>
                  <a:lnTo>
                    <a:pt x="3279040" y="826567"/>
                  </a:lnTo>
                  <a:lnTo>
                    <a:pt x="3305524" y="808704"/>
                  </a:lnTo>
                  <a:lnTo>
                    <a:pt x="3323387" y="782220"/>
                  </a:lnTo>
                  <a:lnTo>
                    <a:pt x="3329940" y="749808"/>
                  </a:lnTo>
                  <a:lnTo>
                    <a:pt x="3329940" y="83312"/>
                  </a:lnTo>
                  <a:lnTo>
                    <a:pt x="3323387" y="50899"/>
                  </a:lnTo>
                  <a:lnTo>
                    <a:pt x="3305524" y="24415"/>
                  </a:lnTo>
                  <a:lnTo>
                    <a:pt x="3279040" y="6552"/>
                  </a:lnTo>
                  <a:lnTo>
                    <a:pt x="324662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8089" y="2396489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19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6628" y="0"/>
                  </a:lnTo>
                  <a:lnTo>
                    <a:pt x="3279040" y="6552"/>
                  </a:lnTo>
                  <a:lnTo>
                    <a:pt x="3305524" y="24415"/>
                  </a:lnTo>
                  <a:lnTo>
                    <a:pt x="3323387" y="50899"/>
                  </a:lnTo>
                  <a:lnTo>
                    <a:pt x="3329940" y="83312"/>
                  </a:lnTo>
                  <a:lnTo>
                    <a:pt x="3329940" y="749808"/>
                  </a:lnTo>
                  <a:lnTo>
                    <a:pt x="3323387" y="782220"/>
                  </a:lnTo>
                  <a:lnTo>
                    <a:pt x="3305524" y="808704"/>
                  </a:lnTo>
                  <a:lnTo>
                    <a:pt x="3279040" y="826567"/>
                  </a:lnTo>
                  <a:lnTo>
                    <a:pt x="3246628" y="833120"/>
                  </a:lnTo>
                  <a:lnTo>
                    <a:pt x="83312" y="833120"/>
                  </a:lnTo>
                  <a:lnTo>
                    <a:pt x="50899" y="826567"/>
                  </a:lnTo>
                  <a:lnTo>
                    <a:pt x="24415" y="808704"/>
                  </a:lnTo>
                  <a:lnTo>
                    <a:pt x="6552" y="782220"/>
                  </a:lnTo>
                  <a:lnTo>
                    <a:pt x="0" y="749808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16225" y="2585148"/>
            <a:ext cx="26898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Часть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ОП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выбору</a:t>
            </a:r>
            <a:r>
              <a:rPr sz="1400" spc="-10" dirty="0">
                <a:latin typeface="Arial"/>
                <a:cs typeface="Arial"/>
              </a:rPr>
              <a:t> участников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ts val="1560"/>
              </a:lnSpc>
            </a:pPr>
            <a:r>
              <a:rPr sz="1400" spc="-10" dirty="0">
                <a:latin typeface="Arial"/>
                <a:cs typeface="Arial"/>
              </a:rPr>
              <a:t>образовательного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процесса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9400" y="3302000"/>
            <a:ext cx="144779" cy="14477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91739" y="3515359"/>
            <a:ext cx="3342640" cy="843280"/>
            <a:chOff x="2491739" y="3515359"/>
            <a:chExt cx="3342640" cy="843280"/>
          </a:xfrm>
        </p:grpSpPr>
        <p:sp>
          <p:nvSpPr>
            <p:cNvPr id="12" name="object 12"/>
            <p:cNvSpPr/>
            <p:nvPr/>
          </p:nvSpPr>
          <p:spPr>
            <a:xfrm>
              <a:off x="2498089" y="35217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3246882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7"/>
                  </a:lnTo>
                  <a:lnTo>
                    <a:pt x="0" y="747521"/>
                  </a:lnTo>
                  <a:lnTo>
                    <a:pt x="6530" y="779841"/>
                  </a:lnTo>
                  <a:lnTo>
                    <a:pt x="24336" y="806243"/>
                  </a:lnTo>
                  <a:lnTo>
                    <a:pt x="50738" y="824049"/>
                  </a:lnTo>
                  <a:lnTo>
                    <a:pt x="83058" y="830579"/>
                  </a:lnTo>
                  <a:lnTo>
                    <a:pt x="3246882" y="830579"/>
                  </a:lnTo>
                  <a:lnTo>
                    <a:pt x="3279201" y="824049"/>
                  </a:lnTo>
                  <a:lnTo>
                    <a:pt x="3305603" y="806243"/>
                  </a:lnTo>
                  <a:lnTo>
                    <a:pt x="3323409" y="779841"/>
                  </a:lnTo>
                  <a:lnTo>
                    <a:pt x="3329940" y="747521"/>
                  </a:lnTo>
                  <a:lnTo>
                    <a:pt x="3329940" y="83057"/>
                  </a:lnTo>
                  <a:lnTo>
                    <a:pt x="3323409" y="50738"/>
                  </a:lnTo>
                  <a:lnTo>
                    <a:pt x="3305603" y="24336"/>
                  </a:lnTo>
                  <a:lnTo>
                    <a:pt x="3279201" y="6530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8089" y="35217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0" y="83057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3246882" y="0"/>
                  </a:lnTo>
                  <a:lnTo>
                    <a:pt x="3279201" y="6530"/>
                  </a:lnTo>
                  <a:lnTo>
                    <a:pt x="3305603" y="24336"/>
                  </a:lnTo>
                  <a:lnTo>
                    <a:pt x="3323409" y="50738"/>
                  </a:lnTo>
                  <a:lnTo>
                    <a:pt x="3329940" y="83057"/>
                  </a:lnTo>
                  <a:lnTo>
                    <a:pt x="3329940" y="747521"/>
                  </a:lnTo>
                  <a:lnTo>
                    <a:pt x="3323409" y="779841"/>
                  </a:lnTo>
                  <a:lnTo>
                    <a:pt x="3305603" y="806243"/>
                  </a:lnTo>
                  <a:lnTo>
                    <a:pt x="3279201" y="824049"/>
                  </a:lnTo>
                  <a:lnTo>
                    <a:pt x="3246882" y="830579"/>
                  </a:lnTo>
                  <a:lnTo>
                    <a:pt x="83058" y="830579"/>
                  </a:lnTo>
                  <a:lnTo>
                    <a:pt x="50738" y="824049"/>
                  </a:lnTo>
                  <a:lnTo>
                    <a:pt x="24336" y="806243"/>
                  </a:lnTo>
                  <a:lnTo>
                    <a:pt x="6530" y="779841"/>
                  </a:lnTo>
                  <a:lnTo>
                    <a:pt x="0" y="747521"/>
                  </a:lnTo>
                  <a:lnTo>
                    <a:pt x="0" y="83057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75585" y="3709923"/>
            <a:ext cx="2769870" cy="4216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335280">
              <a:lnSpc>
                <a:spcPts val="1440"/>
              </a:lnSpc>
              <a:spcBef>
                <a:spcPts val="345"/>
              </a:spcBef>
            </a:pPr>
            <a:r>
              <a:rPr sz="1400" dirty="0">
                <a:latin typeface="Arial"/>
                <a:cs typeface="Arial"/>
              </a:rPr>
              <a:t>Возможность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разработки </a:t>
            </a:r>
            <a:r>
              <a:rPr sz="1400" dirty="0">
                <a:latin typeface="Arial"/>
                <a:cs typeface="Arial"/>
              </a:rPr>
              <a:t>дифференцированных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программ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9400" y="4424679"/>
            <a:ext cx="144779" cy="14478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491739" y="4638040"/>
            <a:ext cx="3342640" cy="845819"/>
            <a:chOff x="2491739" y="4638040"/>
            <a:chExt cx="3342640" cy="845819"/>
          </a:xfrm>
        </p:grpSpPr>
        <p:sp>
          <p:nvSpPr>
            <p:cNvPr id="17" name="object 17"/>
            <p:cNvSpPr/>
            <p:nvPr/>
          </p:nvSpPr>
          <p:spPr>
            <a:xfrm>
              <a:off x="2498089" y="4644390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20">
                  <a:moveTo>
                    <a:pt x="3246628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49808"/>
                  </a:lnTo>
                  <a:lnTo>
                    <a:pt x="6552" y="782220"/>
                  </a:lnTo>
                  <a:lnTo>
                    <a:pt x="24415" y="808704"/>
                  </a:lnTo>
                  <a:lnTo>
                    <a:pt x="50899" y="826567"/>
                  </a:lnTo>
                  <a:lnTo>
                    <a:pt x="83312" y="833120"/>
                  </a:lnTo>
                  <a:lnTo>
                    <a:pt x="3246628" y="833120"/>
                  </a:lnTo>
                  <a:lnTo>
                    <a:pt x="3279040" y="826567"/>
                  </a:lnTo>
                  <a:lnTo>
                    <a:pt x="3305524" y="808704"/>
                  </a:lnTo>
                  <a:lnTo>
                    <a:pt x="3323387" y="782220"/>
                  </a:lnTo>
                  <a:lnTo>
                    <a:pt x="3329940" y="749808"/>
                  </a:lnTo>
                  <a:lnTo>
                    <a:pt x="3329940" y="83312"/>
                  </a:lnTo>
                  <a:lnTo>
                    <a:pt x="3323387" y="50899"/>
                  </a:lnTo>
                  <a:lnTo>
                    <a:pt x="3305524" y="24415"/>
                  </a:lnTo>
                  <a:lnTo>
                    <a:pt x="3279040" y="6552"/>
                  </a:lnTo>
                  <a:lnTo>
                    <a:pt x="324662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98089" y="4644390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20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6628" y="0"/>
                  </a:lnTo>
                  <a:lnTo>
                    <a:pt x="3279040" y="6552"/>
                  </a:lnTo>
                  <a:lnTo>
                    <a:pt x="3305524" y="24415"/>
                  </a:lnTo>
                  <a:lnTo>
                    <a:pt x="3323387" y="50899"/>
                  </a:lnTo>
                  <a:lnTo>
                    <a:pt x="3329940" y="83312"/>
                  </a:lnTo>
                  <a:lnTo>
                    <a:pt x="3329940" y="749808"/>
                  </a:lnTo>
                  <a:lnTo>
                    <a:pt x="3323387" y="782220"/>
                  </a:lnTo>
                  <a:lnTo>
                    <a:pt x="3305524" y="808704"/>
                  </a:lnTo>
                  <a:lnTo>
                    <a:pt x="3279040" y="826567"/>
                  </a:lnTo>
                  <a:lnTo>
                    <a:pt x="3246628" y="833120"/>
                  </a:lnTo>
                  <a:lnTo>
                    <a:pt x="83312" y="833120"/>
                  </a:lnTo>
                  <a:lnTo>
                    <a:pt x="50899" y="826567"/>
                  </a:lnTo>
                  <a:lnTo>
                    <a:pt x="24415" y="808704"/>
                  </a:lnTo>
                  <a:lnTo>
                    <a:pt x="6552" y="782220"/>
                  </a:lnTo>
                  <a:lnTo>
                    <a:pt x="0" y="749808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69845" y="4742433"/>
            <a:ext cx="3185795" cy="6070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indent="-3175" algn="ctr">
              <a:lnSpc>
                <a:spcPct val="86300"/>
              </a:lnSpc>
              <a:spcBef>
                <a:spcPts val="330"/>
              </a:spcBef>
            </a:pPr>
            <a:r>
              <a:rPr sz="1400" dirty="0">
                <a:latin typeface="Arial"/>
                <a:cs typeface="Arial"/>
              </a:rPr>
              <a:t>Возможность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разработки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и </a:t>
            </a:r>
            <a:r>
              <a:rPr sz="1400" dirty="0">
                <a:latin typeface="Arial"/>
                <a:cs typeface="Arial"/>
              </a:rPr>
              <a:t>реализации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индивидуальных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учебных планов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95390" y="1273810"/>
            <a:ext cx="3329940" cy="830580"/>
          </a:xfrm>
          <a:custGeom>
            <a:avLst/>
            <a:gdLst/>
            <a:ahLst/>
            <a:cxnLst/>
            <a:rect l="l" t="t" r="r" b="b"/>
            <a:pathLst>
              <a:path w="3329940" h="830580">
                <a:moveTo>
                  <a:pt x="3246882" y="0"/>
                </a:moveTo>
                <a:lnTo>
                  <a:pt x="83058" y="0"/>
                </a:lnTo>
                <a:lnTo>
                  <a:pt x="50738" y="6530"/>
                </a:lnTo>
                <a:lnTo>
                  <a:pt x="24336" y="24336"/>
                </a:lnTo>
                <a:lnTo>
                  <a:pt x="6530" y="50738"/>
                </a:lnTo>
                <a:lnTo>
                  <a:pt x="0" y="83057"/>
                </a:lnTo>
                <a:lnTo>
                  <a:pt x="0" y="747522"/>
                </a:lnTo>
                <a:lnTo>
                  <a:pt x="6530" y="779841"/>
                </a:lnTo>
                <a:lnTo>
                  <a:pt x="24336" y="806243"/>
                </a:lnTo>
                <a:lnTo>
                  <a:pt x="50738" y="824049"/>
                </a:lnTo>
                <a:lnTo>
                  <a:pt x="83058" y="830579"/>
                </a:lnTo>
                <a:lnTo>
                  <a:pt x="3246882" y="830579"/>
                </a:lnTo>
                <a:lnTo>
                  <a:pt x="3279201" y="824049"/>
                </a:lnTo>
                <a:lnTo>
                  <a:pt x="3305603" y="806243"/>
                </a:lnTo>
                <a:lnTo>
                  <a:pt x="3323409" y="779841"/>
                </a:lnTo>
                <a:lnTo>
                  <a:pt x="3329940" y="747522"/>
                </a:lnTo>
                <a:lnTo>
                  <a:pt x="3329940" y="83057"/>
                </a:lnTo>
                <a:lnTo>
                  <a:pt x="3323409" y="50738"/>
                </a:lnTo>
                <a:lnTo>
                  <a:pt x="3305603" y="24336"/>
                </a:lnTo>
                <a:lnTo>
                  <a:pt x="3279201" y="6530"/>
                </a:lnTo>
                <a:lnTo>
                  <a:pt x="32468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46825" y="1367154"/>
            <a:ext cx="3223895" cy="5943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37820" marR="5080" indent="-325755">
              <a:lnSpc>
                <a:spcPts val="2080"/>
              </a:lnSpc>
              <a:spcBef>
                <a:spcPts val="43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Механизмы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вариативности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обновленных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6700" y="2176779"/>
            <a:ext cx="144779" cy="14478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289040" y="2390139"/>
            <a:ext cx="3342640" cy="845819"/>
            <a:chOff x="6289040" y="2390139"/>
            <a:chExt cx="3342640" cy="845819"/>
          </a:xfrm>
        </p:grpSpPr>
        <p:sp>
          <p:nvSpPr>
            <p:cNvPr id="24" name="object 24"/>
            <p:cNvSpPr/>
            <p:nvPr/>
          </p:nvSpPr>
          <p:spPr>
            <a:xfrm>
              <a:off x="6295390" y="2396489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19">
                  <a:moveTo>
                    <a:pt x="3246628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49808"/>
                  </a:lnTo>
                  <a:lnTo>
                    <a:pt x="6552" y="782220"/>
                  </a:lnTo>
                  <a:lnTo>
                    <a:pt x="24415" y="808704"/>
                  </a:lnTo>
                  <a:lnTo>
                    <a:pt x="50899" y="826567"/>
                  </a:lnTo>
                  <a:lnTo>
                    <a:pt x="83312" y="833120"/>
                  </a:lnTo>
                  <a:lnTo>
                    <a:pt x="3246628" y="833120"/>
                  </a:lnTo>
                  <a:lnTo>
                    <a:pt x="3279040" y="826567"/>
                  </a:lnTo>
                  <a:lnTo>
                    <a:pt x="3305524" y="808704"/>
                  </a:lnTo>
                  <a:lnTo>
                    <a:pt x="3323387" y="782220"/>
                  </a:lnTo>
                  <a:lnTo>
                    <a:pt x="3329940" y="749808"/>
                  </a:lnTo>
                  <a:lnTo>
                    <a:pt x="3329940" y="83312"/>
                  </a:lnTo>
                  <a:lnTo>
                    <a:pt x="3323387" y="50899"/>
                  </a:lnTo>
                  <a:lnTo>
                    <a:pt x="3305524" y="24415"/>
                  </a:lnTo>
                  <a:lnTo>
                    <a:pt x="3279040" y="6552"/>
                  </a:lnTo>
                  <a:lnTo>
                    <a:pt x="324662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95390" y="2396489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19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6628" y="0"/>
                  </a:lnTo>
                  <a:lnTo>
                    <a:pt x="3279040" y="6552"/>
                  </a:lnTo>
                  <a:lnTo>
                    <a:pt x="3305524" y="24415"/>
                  </a:lnTo>
                  <a:lnTo>
                    <a:pt x="3323387" y="50899"/>
                  </a:lnTo>
                  <a:lnTo>
                    <a:pt x="3329940" y="83312"/>
                  </a:lnTo>
                  <a:lnTo>
                    <a:pt x="3329940" y="749808"/>
                  </a:lnTo>
                  <a:lnTo>
                    <a:pt x="3323387" y="782220"/>
                  </a:lnTo>
                  <a:lnTo>
                    <a:pt x="3305524" y="808704"/>
                  </a:lnTo>
                  <a:lnTo>
                    <a:pt x="3279040" y="826567"/>
                  </a:lnTo>
                  <a:lnTo>
                    <a:pt x="3246628" y="833120"/>
                  </a:lnTo>
                  <a:lnTo>
                    <a:pt x="83312" y="833120"/>
                  </a:lnTo>
                  <a:lnTo>
                    <a:pt x="50899" y="826567"/>
                  </a:lnTo>
                  <a:lnTo>
                    <a:pt x="24415" y="808704"/>
                  </a:lnTo>
                  <a:lnTo>
                    <a:pt x="6552" y="782220"/>
                  </a:lnTo>
                  <a:lnTo>
                    <a:pt x="0" y="749808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68058" y="2493645"/>
            <a:ext cx="2783205" cy="6070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-3175" algn="ctr">
              <a:lnSpc>
                <a:spcPct val="86300"/>
              </a:lnSpc>
              <a:spcBef>
                <a:spcPts val="330"/>
              </a:spcBef>
            </a:pPr>
            <a:r>
              <a:rPr sz="1400" dirty="0">
                <a:latin typeface="Arial"/>
                <a:cs typeface="Arial"/>
              </a:rPr>
              <a:t>Часть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ОП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выбору</a:t>
            </a:r>
            <a:r>
              <a:rPr sz="1400" spc="-10" dirty="0">
                <a:latin typeface="Arial"/>
                <a:cs typeface="Arial"/>
              </a:rPr>
              <a:t> участников образовательного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процесса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(п.16 </a:t>
            </a:r>
            <a:r>
              <a:rPr sz="1400" spc="-10" dirty="0">
                <a:latin typeface="Arial"/>
                <a:cs typeface="Arial"/>
              </a:rPr>
              <a:t>ФГОС)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6700" y="3302000"/>
            <a:ext cx="144779" cy="144779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289040" y="3515359"/>
            <a:ext cx="3342640" cy="843280"/>
            <a:chOff x="6289040" y="3515359"/>
            <a:chExt cx="3342640" cy="843280"/>
          </a:xfrm>
        </p:grpSpPr>
        <p:sp>
          <p:nvSpPr>
            <p:cNvPr id="29" name="object 29"/>
            <p:cNvSpPr/>
            <p:nvPr/>
          </p:nvSpPr>
          <p:spPr>
            <a:xfrm>
              <a:off x="6295390" y="35217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3246882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7"/>
                  </a:lnTo>
                  <a:lnTo>
                    <a:pt x="0" y="747521"/>
                  </a:lnTo>
                  <a:lnTo>
                    <a:pt x="6530" y="779841"/>
                  </a:lnTo>
                  <a:lnTo>
                    <a:pt x="24336" y="806243"/>
                  </a:lnTo>
                  <a:lnTo>
                    <a:pt x="50738" y="824049"/>
                  </a:lnTo>
                  <a:lnTo>
                    <a:pt x="83058" y="830579"/>
                  </a:lnTo>
                  <a:lnTo>
                    <a:pt x="3246882" y="830579"/>
                  </a:lnTo>
                  <a:lnTo>
                    <a:pt x="3279201" y="824049"/>
                  </a:lnTo>
                  <a:lnTo>
                    <a:pt x="3305603" y="806243"/>
                  </a:lnTo>
                  <a:lnTo>
                    <a:pt x="3323409" y="779841"/>
                  </a:lnTo>
                  <a:lnTo>
                    <a:pt x="3329940" y="747521"/>
                  </a:lnTo>
                  <a:lnTo>
                    <a:pt x="3329940" y="83057"/>
                  </a:lnTo>
                  <a:lnTo>
                    <a:pt x="3323409" y="50738"/>
                  </a:lnTo>
                  <a:lnTo>
                    <a:pt x="3305603" y="24336"/>
                  </a:lnTo>
                  <a:lnTo>
                    <a:pt x="3279201" y="6530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95390" y="35217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0" y="83057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3246882" y="0"/>
                  </a:lnTo>
                  <a:lnTo>
                    <a:pt x="3279201" y="6530"/>
                  </a:lnTo>
                  <a:lnTo>
                    <a:pt x="3305603" y="24336"/>
                  </a:lnTo>
                  <a:lnTo>
                    <a:pt x="3323409" y="50738"/>
                  </a:lnTo>
                  <a:lnTo>
                    <a:pt x="3329940" y="83057"/>
                  </a:lnTo>
                  <a:lnTo>
                    <a:pt x="3329940" y="747521"/>
                  </a:lnTo>
                  <a:lnTo>
                    <a:pt x="3323409" y="779841"/>
                  </a:lnTo>
                  <a:lnTo>
                    <a:pt x="3305603" y="806243"/>
                  </a:lnTo>
                  <a:lnTo>
                    <a:pt x="3279201" y="824049"/>
                  </a:lnTo>
                  <a:lnTo>
                    <a:pt x="3246882" y="830579"/>
                  </a:lnTo>
                  <a:lnTo>
                    <a:pt x="83058" y="830579"/>
                  </a:lnTo>
                  <a:lnTo>
                    <a:pt x="50738" y="824049"/>
                  </a:lnTo>
                  <a:lnTo>
                    <a:pt x="24336" y="806243"/>
                  </a:lnTo>
                  <a:lnTo>
                    <a:pt x="6530" y="779841"/>
                  </a:lnTo>
                  <a:lnTo>
                    <a:pt x="0" y="747521"/>
                  </a:lnTo>
                  <a:lnTo>
                    <a:pt x="0" y="83057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573266" y="3709923"/>
            <a:ext cx="2769870" cy="4216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334645">
              <a:lnSpc>
                <a:spcPts val="1440"/>
              </a:lnSpc>
              <a:spcBef>
                <a:spcPts val="345"/>
              </a:spcBef>
            </a:pPr>
            <a:r>
              <a:rPr sz="1400" dirty="0">
                <a:latin typeface="Arial"/>
                <a:cs typeface="Arial"/>
              </a:rPr>
              <a:t>Возможность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разработки </a:t>
            </a:r>
            <a:r>
              <a:rPr sz="1400" dirty="0">
                <a:latin typeface="Arial"/>
                <a:cs typeface="Arial"/>
              </a:rPr>
              <a:t>дифференцированных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программ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6700" y="4424679"/>
            <a:ext cx="144779" cy="14478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289040" y="4638040"/>
            <a:ext cx="3342640" cy="845819"/>
            <a:chOff x="6289040" y="4638040"/>
            <a:chExt cx="3342640" cy="845819"/>
          </a:xfrm>
        </p:grpSpPr>
        <p:sp>
          <p:nvSpPr>
            <p:cNvPr id="34" name="object 34"/>
            <p:cNvSpPr/>
            <p:nvPr/>
          </p:nvSpPr>
          <p:spPr>
            <a:xfrm>
              <a:off x="6295390" y="4644390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20">
                  <a:moveTo>
                    <a:pt x="3246628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49808"/>
                  </a:lnTo>
                  <a:lnTo>
                    <a:pt x="6552" y="782220"/>
                  </a:lnTo>
                  <a:lnTo>
                    <a:pt x="24415" y="808704"/>
                  </a:lnTo>
                  <a:lnTo>
                    <a:pt x="50899" y="826567"/>
                  </a:lnTo>
                  <a:lnTo>
                    <a:pt x="83312" y="833120"/>
                  </a:lnTo>
                  <a:lnTo>
                    <a:pt x="3246628" y="833120"/>
                  </a:lnTo>
                  <a:lnTo>
                    <a:pt x="3279040" y="826567"/>
                  </a:lnTo>
                  <a:lnTo>
                    <a:pt x="3305524" y="808704"/>
                  </a:lnTo>
                  <a:lnTo>
                    <a:pt x="3323387" y="782220"/>
                  </a:lnTo>
                  <a:lnTo>
                    <a:pt x="3329940" y="749808"/>
                  </a:lnTo>
                  <a:lnTo>
                    <a:pt x="3329940" y="83312"/>
                  </a:lnTo>
                  <a:lnTo>
                    <a:pt x="3323387" y="50899"/>
                  </a:lnTo>
                  <a:lnTo>
                    <a:pt x="3305524" y="24415"/>
                  </a:lnTo>
                  <a:lnTo>
                    <a:pt x="3279040" y="6552"/>
                  </a:lnTo>
                  <a:lnTo>
                    <a:pt x="324662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95390" y="4644390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20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6628" y="0"/>
                  </a:lnTo>
                  <a:lnTo>
                    <a:pt x="3279040" y="6552"/>
                  </a:lnTo>
                  <a:lnTo>
                    <a:pt x="3305524" y="24415"/>
                  </a:lnTo>
                  <a:lnTo>
                    <a:pt x="3323387" y="50899"/>
                  </a:lnTo>
                  <a:lnTo>
                    <a:pt x="3329940" y="83312"/>
                  </a:lnTo>
                  <a:lnTo>
                    <a:pt x="3329940" y="749808"/>
                  </a:lnTo>
                  <a:lnTo>
                    <a:pt x="3323387" y="782220"/>
                  </a:lnTo>
                  <a:lnTo>
                    <a:pt x="3305524" y="808704"/>
                  </a:lnTo>
                  <a:lnTo>
                    <a:pt x="3279040" y="826567"/>
                  </a:lnTo>
                  <a:lnTo>
                    <a:pt x="3246628" y="833120"/>
                  </a:lnTo>
                  <a:lnTo>
                    <a:pt x="83312" y="833120"/>
                  </a:lnTo>
                  <a:lnTo>
                    <a:pt x="50899" y="826567"/>
                  </a:lnTo>
                  <a:lnTo>
                    <a:pt x="24415" y="808704"/>
                  </a:lnTo>
                  <a:lnTo>
                    <a:pt x="6552" y="782220"/>
                  </a:lnTo>
                  <a:lnTo>
                    <a:pt x="0" y="749808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67526" y="4742433"/>
            <a:ext cx="3185795" cy="6070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-4445" algn="ctr">
              <a:lnSpc>
                <a:spcPct val="86300"/>
              </a:lnSpc>
              <a:spcBef>
                <a:spcPts val="330"/>
              </a:spcBef>
            </a:pPr>
            <a:r>
              <a:rPr sz="1400" dirty="0">
                <a:latin typeface="Arial"/>
                <a:cs typeface="Arial"/>
              </a:rPr>
              <a:t>Возможность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разработки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и </a:t>
            </a:r>
            <a:r>
              <a:rPr sz="1400" dirty="0">
                <a:latin typeface="Arial"/>
                <a:cs typeface="Arial"/>
              </a:rPr>
              <a:t>реализации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индивидуальных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учебных </a:t>
            </a:r>
            <a:r>
              <a:rPr sz="1400" dirty="0">
                <a:latin typeface="Arial"/>
                <a:cs typeface="Arial"/>
              </a:rPr>
              <a:t>планов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(п.8)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6700" y="5549900"/>
            <a:ext cx="144779" cy="14478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289040" y="5763259"/>
            <a:ext cx="3342640" cy="843280"/>
            <a:chOff x="6289040" y="5763259"/>
            <a:chExt cx="3342640" cy="843280"/>
          </a:xfrm>
        </p:grpSpPr>
        <p:sp>
          <p:nvSpPr>
            <p:cNvPr id="39" name="object 39"/>
            <p:cNvSpPr/>
            <p:nvPr/>
          </p:nvSpPr>
          <p:spPr>
            <a:xfrm>
              <a:off x="6295390" y="57696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3246882" y="0"/>
                  </a:moveTo>
                  <a:lnTo>
                    <a:pt x="83058" y="0"/>
                  </a:lnTo>
                  <a:lnTo>
                    <a:pt x="50738" y="6527"/>
                  </a:lnTo>
                  <a:lnTo>
                    <a:pt x="24336" y="24326"/>
                  </a:lnTo>
                  <a:lnTo>
                    <a:pt x="6530" y="50727"/>
                  </a:lnTo>
                  <a:lnTo>
                    <a:pt x="0" y="83057"/>
                  </a:lnTo>
                  <a:lnTo>
                    <a:pt x="0" y="747521"/>
                  </a:lnTo>
                  <a:lnTo>
                    <a:pt x="6530" y="779852"/>
                  </a:lnTo>
                  <a:lnTo>
                    <a:pt x="24336" y="806253"/>
                  </a:lnTo>
                  <a:lnTo>
                    <a:pt x="50738" y="824052"/>
                  </a:lnTo>
                  <a:lnTo>
                    <a:pt x="83058" y="830579"/>
                  </a:lnTo>
                  <a:lnTo>
                    <a:pt x="3246882" y="830579"/>
                  </a:lnTo>
                  <a:lnTo>
                    <a:pt x="3279201" y="824052"/>
                  </a:lnTo>
                  <a:lnTo>
                    <a:pt x="3305603" y="806253"/>
                  </a:lnTo>
                  <a:lnTo>
                    <a:pt x="3323409" y="779852"/>
                  </a:lnTo>
                  <a:lnTo>
                    <a:pt x="3329940" y="747521"/>
                  </a:lnTo>
                  <a:lnTo>
                    <a:pt x="3329940" y="83057"/>
                  </a:lnTo>
                  <a:lnTo>
                    <a:pt x="3323409" y="50727"/>
                  </a:lnTo>
                  <a:lnTo>
                    <a:pt x="3305603" y="24326"/>
                  </a:lnTo>
                  <a:lnTo>
                    <a:pt x="3279201" y="6527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95390" y="57696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0" y="83057"/>
                  </a:moveTo>
                  <a:lnTo>
                    <a:pt x="6530" y="50727"/>
                  </a:lnTo>
                  <a:lnTo>
                    <a:pt x="24336" y="24326"/>
                  </a:lnTo>
                  <a:lnTo>
                    <a:pt x="50738" y="6527"/>
                  </a:lnTo>
                  <a:lnTo>
                    <a:pt x="83058" y="0"/>
                  </a:lnTo>
                  <a:lnTo>
                    <a:pt x="3246882" y="0"/>
                  </a:lnTo>
                  <a:lnTo>
                    <a:pt x="3279201" y="6527"/>
                  </a:lnTo>
                  <a:lnTo>
                    <a:pt x="3305603" y="24326"/>
                  </a:lnTo>
                  <a:lnTo>
                    <a:pt x="3323409" y="50727"/>
                  </a:lnTo>
                  <a:lnTo>
                    <a:pt x="3329940" y="83057"/>
                  </a:lnTo>
                  <a:lnTo>
                    <a:pt x="3329940" y="747521"/>
                  </a:lnTo>
                  <a:lnTo>
                    <a:pt x="3323409" y="779852"/>
                  </a:lnTo>
                  <a:lnTo>
                    <a:pt x="3305603" y="806253"/>
                  </a:lnTo>
                  <a:lnTo>
                    <a:pt x="3279201" y="824052"/>
                  </a:lnTo>
                  <a:lnTo>
                    <a:pt x="3246882" y="830579"/>
                  </a:lnTo>
                  <a:lnTo>
                    <a:pt x="83058" y="830579"/>
                  </a:lnTo>
                  <a:lnTo>
                    <a:pt x="50738" y="824052"/>
                  </a:lnTo>
                  <a:lnTo>
                    <a:pt x="24336" y="806253"/>
                  </a:lnTo>
                  <a:lnTo>
                    <a:pt x="6530" y="779852"/>
                  </a:lnTo>
                  <a:lnTo>
                    <a:pt x="0" y="747521"/>
                  </a:lnTo>
                  <a:lnTo>
                    <a:pt x="0" y="83057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352159" y="5774690"/>
            <a:ext cx="3211195" cy="7905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3175" algn="ctr">
              <a:lnSpc>
                <a:spcPct val="86200"/>
              </a:lnSpc>
              <a:spcBef>
                <a:spcPts val="330"/>
              </a:spcBef>
            </a:pPr>
            <a:r>
              <a:rPr sz="1400" dirty="0">
                <a:latin typeface="Arial"/>
                <a:cs typeface="Arial"/>
              </a:rPr>
              <a:t>Произвольный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характер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выполнения </a:t>
            </a:r>
            <a:r>
              <a:rPr sz="1400" dirty="0">
                <a:latin typeface="Arial"/>
                <a:cs typeface="Arial"/>
              </a:rPr>
              <a:t>требований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предметным </a:t>
            </a:r>
            <a:r>
              <a:rPr sz="1400" spc="-25" dirty="0">
                <a:latin typeface="Arial"/>
                <a:cs typeface="Arial"/>
              </a:rPr>
              <a:t>результатам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для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инновационных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школ </a:t>
            </a:r>
            <a:r>
              <a:rPr sz="1400" spc="-10" dirty="0">
                <a:latin typeface="Arial"/>
                <a:cs typeface="Arial"/>
              </a:rPr>
              <a:t>(п.12)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77686" y="2693670"/>
            <a:ext cx="365760" cy="182880"/>
            <a:chOff x="5877686" y="2693670"/>
            <a:chExt cx="365760" cy="182880"/>
          </a:xfrm>
        </p:grpSpPr>
        <p:sp>
          <p:nvSpPr>
            <p:cNvPr id="43" name="object 43"/>
            <p:cNvSpPr/>
            <p:nvPr/>
          </p:nvSpPr>
          <p:spPr>
            <a:xfrm>
              <a:off x="5884037" y="2700019"/>
              <a:ext cx="353060" cy="170180"/>
            </a:xfrm>
            <a:custGeom>
              <a:avLst/>
              <a:gdLst/>
              <a:ahLst/>
              <a:cxnLst/>
              <a:rect l="l" t="t" r="r" b="b"/>
              <a:pathLst>
                <a:path w="353060" h="170180">
                  <a:moveTo>
                    <a:pt x="352806" y="102108"/>
                  </a:moveTo>
                  <a:lnTo>
                    <a:pt x="0" y="102108"/>
                  </a:lnTo>
                  <a:lnTo>
                    <a:pt x="0" y="170180"/>
                  </a:lnTo>
                  <a:lnTo>
                    <a:pt x="352806" y="170180"/>
                  </a:lnTo>
                  <a:lnTo>
                    <a:pt x="352806" y="102108"/>
                  </a:lnTo>
                  <a:close/>
                </a:path>
                <a:path w="353060" h="170180">
                  <a:moveTo>
                    <a:pt x="352806" y="0"/>
                  </a:moveTo>
                  <a:lnTo>
                    <a:pt x="0" y="0"/>
                  </a:lnTo>
                  <a:lnTo>
                    <a:pt x="0" y="68072"/>
                  </a:lnTo>
                  <a:lnTo>
                    <a:pt x="352806" y="68072"/>
                  </a:lnTo>
                  <a:lnTo>
                    <a:pt x="3528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84036" y="2700020"/>
              <a:ext cx="353060" cy="170180"/>
            </a:xfrm>
            <a:custGeom>
              <a:avLst/>
              <a:gdLst/>
              <a:ahLst/>
              <a:cxnLst/>
              <a:rect l="l" t="t" r="r" b="b"/>
              <a:pathLst>
                <a:path w="353060" h="170180">
                  <a:moveTo>
                    <a:pt x="0" y="0"/>
                  </a:moveTo>
                  <a:lnTo>
                    <a:pt x="352805" y="0"/>
                  </a:lnTo>
                  <a:lnTo>
                    <a:pt x="352805" y="68071"/>
                  </a:lnTo>
                  <a:lnTo>
                    <a:pt x="0" y="68071"/>
                  </a:lnTo>
                  <a:lnTo>
                    <a:pt x="0" y="0"/>
                  </a:lnTo>
                  <a:close/>
                </a:path>
                <a:path w="353060" h="170180">
                  <a:moveTo>
                    <a:pt x="0" y="102107"/>
                  </a:moveTo>
                  <a:lnTo>
                    <a:pt x="352805" y="102107"/>
                  </a:lnTo>
                  <a:lnTo>
                    <a:pt x="352805" y="170179"/>
                  </a:lnTo>
                  <a:lnTo>
                    <a:pt x="0" y="170179"/>
                  </a:lnTo>
                  <a:lnTo>
                    <a:pt x="0" y="1021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9779" y="3869465"/>
            <a:ext cx="396239" cy="20215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9940" y="4941346"/>
            <a:ext cx="398779" cy="202154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R="5080">
              <a:lnSpc>
                <a:spcPts val="3040"/>
              </a:lnSpc>
              <a:spcBef>
                <a:spcPts val="465"/>
              </a:spcBef>
            </a:pPr>
            <a:r>
              <a:rPr dirty="0"/>
              <a:t>Механизмы</a:t>
            </a:r>
            <a:r>
              <a:rPr spc="-135" dirty="0"/>
              <a:t> </a:t>
            </a:r>
            <a:r>
              <a:rPr dirty="0"/>
              <a:t>обеспечения</a:t>
            </a:r>
            <a:r>
              <a:rPr spc="-105" dirty="0"/>
              <a:t> </a:t>
            </a:r>
            <a:r>
              <a:rPr spc="-10" dirty="0"/>
              <a:t>вариативности </a:t>
            </a:r>
            <a:r>
              <a:rPr dirty="0"/>
              <a:t>образовательных</a:t>
            </a:r>
            <a:r>
              <a:rPr spc="-120" dirty="0"/>
              <a:t> </a:t>
            </a:r>
            <a:r>
              <a:rPr dirty="0"/>
              <a:t>программ,</a:t>
            </a:r>
            <a:r>
              <a:rPr spc="-145" dirty="0"/>
              <a:t> </a:t>
            </a:r>
            <a:r>
              <a:rPr dirty="0"/>
              <a:t>предусмотренные</a:t>
            </a:r>
            <a:r>
              <a:rPr spc="-100" dirty="0"/>
              <a:t> </a:t>
            </a:r>
            <a:r>
              <a:rPr spc="-20" dirty="0"/>
              <a:t>ФГОС</a:t>
            </a:r>
          </a:p>
        </p:txBody>
      </p:sp>
      <p:pic>
        <p:nvPicPr>
          <p:cNvPr id="48" name="object 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7907" y="255904"/>
            <a:ext cx="10107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Особенности</a:t>
            </a:r>
            <a:r>
              <a:rPr sz="3200" spc="-60" dirty="0"/>
              <a:t> </a:t>
            </a:r>
            <a:r>
              <a:rPr sz="3200" dirty="0"/>
              <a:t>требований</a:t>
            </a:r>
            <a:r>
              <a:rPr sz="3200" spc="-65" dirty="0"/>
              <a:t> </a:t>
            </a:r>
            <a:r>
              <a:rPr sz="3200" dirty="0"/>
              <a:t>к</a:t>
            </a:r>
            <a:r>
              <a:rPr sz="3200" spc="-45" dirty="0"/>
              <a:t> </a:t>
            </a:r>
            <a:r>
              <a:rPr sz="3200" dirty="0"/>
              <a:t>ИОС</a:t>
            </a:r>
            <a:r>
              <a:rPr sz="3200" spc="-40" dirty="0"/>
              <a:t> </a:t>
            </a:r>
            <a:r>
              <a:rPr sz="3200" dirty="0"/>
              <a:t>в</a:t>
            </a:r>
            <a:r>
              <a:rPr sz="3200" spc="-55" dirty="0"/>
              <a:t> </a:t>
            </a:r>
            <a:r>
              <a:rPr sz="3200" dirty="0"/>
              <a:t>проектах</a:t>
            </a:r>
            <a:r>
              <a:rPr sz="3200" spc="-50" dirty="0"/>
              <a:t> </a:t>
            </a:r>
            <a:r>
              <a:rPr sz="3200" spc="-20" dirty="0"/>
              <a:t>ФГОС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2844800" y="1107439"/>
            <a:ext cx="4790440" cy="4269105"/>
            <a:chOff x="2844800" y="1107439"/>
            <a:chExt cx="4790440" cy="4269105"/>
          </a:xfrm>
        </p:grpSpPr>
        <p:sp>
          <p:nvSpPr>
            <p:cNvPr id="5" name="object 5"/>
            <p:cNvSpPr/>
            <p:nvPr/>
          </p:nvSpPr>
          <p:spPr>
            <a:xfrm>
              <a:off x="5144389" y="4792725"/>
              <a:ext cx="625475" cy="577215"/>
            </a:xfrm>
            <a:custGeom>
              <a:avLst/>
              <a:gdLst/>
              <a:ahLst/>
              <a:cxnLst/>
              <a:rect l="l" t="t" r="r" b="b"/>
              <a:pathLst>
                <a:path w="625475" h="577214">
                  <a:moveTo>
                    <a:pt x="0" y="0"/>
                  </a:moveTo>
                  <a:lnTo>
                    <a:pt x="625475" y="57708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4770" y="3921760"/>
              <a:ext cx="946150" cy="0"/>
            </a:xfrm>
            <a:custGeom>
              <a:avLst/>
              <a:gdLst/>
              <a:ahLst/>
              <a:cxnLst/>
              <a:rect l="l" t="t" r="r" b="b"/>
              <a:pathLst>
                <a:path w="946150">
                  <a:moveTo>
                    <a:pt x="0" y="0"/>
                  </a:moveTo>
                  <a:lnTo>
                    <a:pt x="946150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4389" y="2413761"/>
              <a:ext cx="1029969" cy="786130"/>
            </a:xfrm>
            <a:custGeom>
              <a:avLst/>
              <a:gdLst/>
              <a:ahLst/>
              <a:cxnLst/>
              <a:rect l="l" t="t" r="r" b="b"/>
              <a:pathLst>
                <a:path w="1029970" h="786130">
                  <a:moveTo>
                    <a:pt x="0" y="786129"/>
                  </a:moveTo>
                  <a:lnTo>
                    <a:pt x="1029588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1150" y="2574289"/>
              <a:ext cx="2700020" cy="26974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51150" y="2574289"/>
              <a:ext cx="2700020" cy="2697480"/>
            </a:xfrm>
            <a:custGeom>
              <a:avLst/>
              <a:gdLst/>
              <a:ahLst/>
              <a:cxnLst/>
              <a:rect l="l" t="t" r="r" b="b"/>
              <a:pathLst>
                <a:path w="2700020" h="2697479">
                  <a:moveTo>
                    <a:pt x="0" y="1348740"/>
                  </a:moveTo>
                  <a:lnTo>
                    <a:pt x="852" y="1300367"/>
                  </a:lnTo>
                  <a:lnTo>
                    <a:pt x="3389" y="1252422"/>
                  </a:lnTo>
                  <a:lnTo>
                    <a:pt x="7583" y="1204934"/>
                  </a:lnTo>
                  <a:lnTo>
                    <a:pt x="13405" y="1157932"/>
                  </a:lnTo>
                  <a:lnTo>
                    <a:pt x="20827" y="1111443"/>
                  </a:lnTo>
                  <a:lnTo>
                    <a:pt x="29820" y="1065497"/>
                  </a:lnTo>
                  <a:lnTo>
                    <a:pt x="40355" y="1020122"/>
                  </a:lnTo>
                  <a:lnTo>
                    <a:pt x="52404" y="975346"/>
                  </a:lnTo>
                  <a:lnTo>
                    <a:pt x="65939" y="931198"/>
                  </a:lnTo>
                  <a:lnTo>
                    <a:pt x="80930" y="887707"/>
                  </a:lnTo>
                  <a:lnTo>
                    <a:pt x="97350" y="844900"/>
                  </a:lnTo>
                  <a:lnTo>
                    <a:pt x="115169" y="802808"/>
                  </a:lnTo>
                  <a:lnTo>
                    <a:pt x="134360" y="761457"/>
                  </a:lnTo>
                  <a:lnTo>
                    <a:pt x="154893" y="720878"/>
                  </a:lnTo>
                  <a:lnTo>
                    <a:pt x="176740" y="681097"/>
                  </a:lnTo>
                  <a:lnTo>
                    <a:pt x="199873" y="642144"/>
                  </a:lnTo>
                  <a:lnTo>
                    <a:pt x="224262" y="604048"/>
                  </a:lnTo>
                  <a:lnTo>
                    <a:pt x="249881" y="566836"/>
                  </a:lnTo>
                  <a:lnTo>
                    <a:pt x="276699" y="530538"/>
                  </a:lnTo>
                  <a:lnTo>
                    <a:pt x="304688" y="495181"/>
                  </a:lnTo>
                  <a:lnTo>
                    <a:pt x="333820" y="460795"/>
                  </a:lnTo>
                  <a:lnTo>
                    <a:pt x="364066" y="427408"/>
                  </a:lnTo>
                  <a:lnTo>
                    <a:pt x="395398" y="395049"/>
                  </a:lnTo>
                  <a:lnTo>
                    <a:pt x="427787" y="363745"/>
                  </a:lnTo>
                  <a:lnTo>
                    <a:pt x="461205" y="333526"/>
                  </a:lnTo>
                  <a:lnTo>
                    <a:pt x="495622" y="304421"/>
                  </a:lnTo>
                  <a:lnTo>
                    <a:pt x="531012" y="276456"/>
                  </a:lnTo>
                  <a:lnTo>
                    <a:pt x="567344" y="249662"/>
                  </a:lnTo>
                  <a:lnTo>
                    <a:pt x="604590" y="224067"/>
                  </a:lnTo>
                  <a:lnTo>
                    <a:pt x="642722" y="199699"/>
                  </a:lnTo>
                  <a:lnTo>
                    <a:pt x="681712" y="176587"/>
                  </a:lnTo>
                  <a:lnTo>
                    <a:pt x="721530" y="154759"/>
                  </a:lnTo>
                  <a:lnTo>
                    <a:pt x="762148" y="134244"/>
                  </a:lnTo>
                  <a:lnTo>
                    <a:pt x="803538" y="115070"/>
                  </a:lnTo>
                  <a:lnTo>
                    <a:pt x="845671" y="97266"/>
                  </a:lnTo>
                  <a:lnTo>
                    <a:pt x="888518" y="80861"/>
                  </a:lnTo>
                  <a:lnTo>
                    <a:pt x="932052" y="65882"/>
                  </a:lnTo>
                  <a:lnTo>
                    <a:pt x="976243" y="52359"/>
                  </a:lnTo>
                  <a:lnTo>
                    <a:pt x="1021062" y="40321"/>
                  </a:lnTo>
                  <a:lnTo>
                    <a:pt x="1066482" y="29794"/>
                  </a:lnTo>
                  <a:lnTo>
                    <a:pt x="1112474" y="20809"/>
                  </a:lnTo>
                  <a:lnTo>
                    <a:pt x="1159009" y="13394"/>
                  </a:lnTo>
                  <a:lnTo>
                    <a:pt x="1206058" y="7577"/>
                  </a:lnTo>
                  <a:lnTo>
                    <a:pt x="1253594" y="3386"/>
                  </a:lnTo>
                  <a:lnTo>
                    <a:pt x="1301587" y="851"/>
                  </a:lnTo>
                  <a:lnTo>
                    <a:pt x="1350010" y="0"/>
                  </a:lnTo>
                  <a:lnTo>
                    <a:pt x="1398432" y="851"/>
                  </a:lnTo>
                  <a:lnTo>
                    <a:pt x="1446425" y="3386"/>
                  </a:lnTo>
                  <a:lnTo>
                    <a:pt x="1493961" y="7577"/>
                  </a:lnTo>
                  <a:lnTo>
                    <a:pt x="1541010" y="13394"/>
                  </a:lnTo>
                  <a:lnTo>
                    <a:pt x="1587545" y="20809"/>
                  </a:lnTo>
                  <a:lnTo>
                    <a:pt x="1633537" y="29794"/>
                  </a:lnTo>
                  <a:lnTo>
                    <a:pt x="1678957" y="40321"/>
                  </a:lnTo>
                  <a:lnTo>
                    <a:pt x="1723776" y="52359"/>
                  </a:lnTo>
                  <a:lnTo>
                    <a:pt x="1767967" y="65882"/>
                  </a:lnTo>
                  <a:lnTo>
                    <a:pt x="1811501" y="80861"/>
                  </a:lnTo>
                  <a:lnTo>
                    <a:pt x="1854348" y="97266"/>
                  </a:lnTo>
                  <a:lnTo>
                    <a:pt x="1896481" y="115070"/>
                  </a:lnTo>
                  <a:lnTo>
                    <a:pt x="1937871" y="134244"/>
                  </a:lnTo>
                  <a:lnTo>
                    <a:pt x="1978489" y="154759"/>
                  </a:lnTo>
                  <a:lnTo>
                    <a:pt x="2018307" y="176587"/>
                  </a:lnTo>
                  <a:lnTo>
                    <a:pt x="2057297" y="199699"/>
                  </a:lnTo>
                  <a:lnTo>
                    <a:pt x="2095429" y="224067"/>
                  </a:lnTo>
                  <a:lnTo>
                    <a:pt x="2132675" y="249662"/>
                  </a:lnTo>
                  <a:lnTo>
                    <a:pt x="2169007" y="276456"/>
                  </a:lnTo>
                  <a:lnTo>
                    <a:pt x="2204397" y="304421"/>
                  </a:lnTo>
                  <a:lnTo>
                    <a:pt x="2238814" y="333526"/>
                  </a:lnTo>
                  <a:lnTo>
                    <a:pt x="2272232" y="363745"/>
                  </a:lnTo>
                  <a:lnTo>
                    <a:pt x="2304621" y="395049"/>
                  </a:lnTo>
                  <a:lnTo>
                    <a:pt x="2335953" y="427408"/>
                  </a:lnTo>
                  <a:lnTo>
                    <a:pt x="2366199" y="460795"/>
                  </a:lnTo>
                  <a:lnTo>
                    <a:pt x="2395331" y="495181"/>
                  </a:lnTo>
                  <a:lnTo>
                    <a:pt x="2423320" y="530538"/>
                  </a:lnTo>
                  <a:lnTo>
                    <a:pt x="2450138" y="566836"/>
                  </a:lnTo>
                  <a:lnTo>
                    <a:pt x="2475757" y="604048"/>
                  </a:lnTo>
                  <a:lnTo>
                    <a:pt x="2500146" y="642144"/>
                  </a:lnTo>
                  <a:lnTo>
                    <a:pt x="2523279" y="681097"/>
                  </a:lnTo>
                  <a:lnTo>
                    <a:pt x="2545126" y="720878"/>
                  </a:lnTo>
                  <a:lnTo>
                    <a:pt x="2565659" y="761457"/>
                  </a:lnTo>
                  <a:lnTo>
                    <a:pt x="2584850" y="802808"/>
                  </a:lnTo>
                  <a:lnTo>
                    <a:pt x="2602669" y="844900"/>
                  </a:lnTo>
                  <a:lnTo>
                    <a:pt x="2619089" y="887707"/>
                  </a:lnTo>
                  <a:lnTo>
                    <a:pt x="2634080" y="931198"/>
                  </a:lnTo>
                  <a:lnTo>
                    <a:pt x="2647615" y="975346"/>
                  </a:lnTo>
                  <a:lnTo>
                    <a:pt x="2659664" y="1020122"/>
                  </a:lnTo>
                  <a:lnTo>
                    <a:pt x="2670199" y="1065497"/>
                  </a:lnTo>
                  <a:lnTo>
                    <a:pt x="2679192" y="1111443"/>
                  </a:lnTo>
                  <a:lnTo>
                    <a:pt x="2686614" y="1157932"/>
                  </a:lnTo>
                  <a:lnTo>
                    <a:pt x="2692436" y="1204934"/>
                  </a:lnTo>
                  <a:lnTo>
                    <a:pt x="2696630" y="1252422"/>
                  </a:lnTo>
                  <a:lnTo>
                    <a:pt x="2699167" y="1300367"/>
                  </a:lnTo>
                  <a:lnTo>
                    <a:pt x="2700020" y="1348740"/>
                  </a:lnTo>
                  <a:lnTo>
                    <a:pt x="2699167" y="1397112"/>
                  </a:lnTo>
                  <a:lnTo>
                    <a:pt x="2696630" y="1445057"/>
                  </a:lnTo>
                  <a:lnTo>
                    <a:pt x="2692436" y="1492545"/>
                  </a:lnTo>
                  <a:lnTo>
                    <a:pt x="2686614" y="1539547"/>
                  </a:lnTo>
                  <a:lnTo>
                    <a:pt x="2679192" y="1586036"/>
                  </a:lnTo>
                  <a:lnTo>
                    <a:pt x="2670199" y="1631982"/>
                  </a:lnTo>
                  <a:lnTo>
                    <a:pt x="2659664" y="1677357"/>
                  </a:lnTo>
                  <a:lnTo>
                    <a:pt x="2647615" y="1722133"/>
                  </a:lnTo>
                  <a:lnTo>
                    <a:pt x="2634080" y="1766281"/>
                  </a:lnTo>
                  <a:lnTo>
                    <a:pt x="2619089" y="1809772"/>
                  </a:lnTo>
                  <a:lnTo>
                    <a:pt x="2602669" y="1852579"/>
                  </a:lnTo>
                  <a:lnTo>
                    <a:pt x="2584850" y="1894671"/>
                  </a:lnTo>
                  <a:lnTo>
                    <a:pt x="2565659" y="1936022"/>
                  </a:lnTo>
                  <a:lnTo>
                    <a:pt x="2545126" y="1976601"/>
                  </a:lnTo>
                  <a:lnTo>
                    <a:pt x="2523279" y="2016382"/>
                  </a:lnTo>
                  <a:lnTo>
                    <a:pt x="2500146" y="2055335"/>
                  </a:lnTo>
                  <a:lnTo>
                    <a:pt x="2475757" y="2093431"/>
                  </a:lnTo>
                  <a:lnTo>
                    <a:pt x="2450138" y="2130643"/>
                  </a:lnTo>
                  <a:lnTo>
                    <a:pt x="2423320" y="2166941"/>
                  </a:lnTo>
                  <a:lnTo>
                    <a:pt x="2395331" y="2202298"/>
                  </a:lnTo>
                  <a:lnTo>
                    <a:pt x="2366199" y="2236684"/>
                  </a:lnTo>
                  <a:lnTo>
                    <a:pt x="2335953" y="2270071"/>
                  </a:lnTo>
                  <a:lnTo>
                    <a:pt x="2304621" y="2302430"/>
                  </a:lnTo>
                  <a:lnTo>
                    <a:pt x="2272232" y="2333734"/>
                  </a:lnTo>
                  <a:lnTo>
                    <a:pt x="2238814" y="2363953"/>
                  </a:lnTo>
                  <a:lnTo>
                    <a:pt x="2204397" y="2393058"/>
                  </a:lnTo>
                  <a:lnTo>
                    <a:pt x="2169007" y="2421023"/>
                  </a:lnTo>
                  <a:lnTo>
                    <a:pt x="2132675" y="2447817"/>
                  </a:lnTo>
                  <a:lnTo>
                    <a:pt x="2095429" y="2473412"/>
                  </a:lnTo>
                  <a:lnTo>
                    <a:pt x="2057297" y="2497780"/>
                  </a:lnTo>
                  <a:lnTo>
                    <a:pt x="2018307" y="2520892"/>
                  </a:lnTo>
                  <a:lnTo>
                    <a:pt x="1978489" y="2542720"/>
                  </a:lnTo>
                  <a:lnTo>
                    <a:pt x="1937871" y="2563235"/>
                  </a:lnTo>
                  <a:lnTo>
                    <a:pt x="1896481" y="2582409"/>
                  </a:lnTo>
                  <a:lnTo>
                    <a:pt x="1854348" y="2600213"/>
                  </a:lnTo>
                  <a:lnTo>
                    <a:pt x="1811501" y="2616618"/>
                  </a:lnTo>
                  <a:lnTo>
                    <a:pt x="1767967" y="2631597"/>
                  </a:lnTo>
                  <a:lnTo>
                    <a:pt x="1723776" y="2645120"/>
                  </a:lnTo>
                  <a:lnTo>
                    <a:pt x="1678957" y="2657158"/>
                  </a:lnTo>
                  <a:lnTo>
                    <a:pt x="1633537" y="2667685"/>
                  </a:lnTo>
                  <a:lnTo>
                    <a:pt x="1587545" y="2676670"/>
                  </a:lnTo>
                  <a:lnTo>
                    <a:pt x="1541010" y="2684085"/>
                  </a:lnTo>
                  <a:lnTo>
                    <a:pt x="1493961" y="2689902"/>
                  </a:lnTo>
                  <a:lnTo>
                    <a:pt x="1446425" y="2694093"/>
                  </a:lnTo>
                  <a:lnTo>
                    <a:pt x="1398432" y="2696628"/>
                  </a:lnTo>
                  <a:lnTo>
                    <a:pt x="1350010" y="2697480"/>
                  </a:lnTo>
                  <a:lnTo>
                    <a:pt x="1301587" y="2696628"/>
                  </a:lnTo>
                  <a:lnTo>
                    <a:pt x="1253594" y="2694093"/>
                  </a:lnTo>
                  <a:lnTo>
                    <a:pt x="1206058" y="2689902"/>
                  </a:lnTo>
                  <a:lnTo>
                    <a:pt x="1159009" y="2684085"/>
                  </a:lnTo>
                  <a:lnTo>
                    <a:pt x="1112474" y="2676670"/>
                  </a:lnTo>
                  <a:lnTo>
                    <a:pt x="1066482" y="2667685"/>
                  </a:lnTo>
                  <a:lnTo>
                    <a:pt x="1021062" y="2657158"/>
                  </a:lnTo>
                  <a:lnTo>
                    <a:pt x="976243" y="2645120"/>
                  </a:lnTo>
                  <a:lnTo>
                    <a:pt x="932052" y="2631597"/>
                  </a:lnTo>
                  <a:lnTo>
                    <a:pt x="888518" y="2616618"/>
                  </a:lnTo>
                  <a:lnTo>
                    <a:pt x="845671" y="2600213"/>
                  </a:lnTo>
                  <a:lnTo>
                    <a:pt x="803538" y="2582409"/>
                  </a:lnTo>
                  <a:lnTo>
                    <a:pt x="762148" y="2563235"/>
                  </a:lnTo>
                  <a:lnTo>
                    <a:pt x="721530" y="2542720"/>
                  </a:lnTo>
                  <a:lnTo>
                    <a:pt x="681712" y="2520892"/>
                  </a:lnTo>
                  <a:lnTo>
                    <a:pt x="642722" y="2497780"/>
                  </a:lnTo>
                  <a:lnTo>
                    <a:pt x="604590" y="2473412"/>
                  </a:lnTo>
                  <a:lnTo>
                    <a:pt x="567344" y="2447817"/>
                  </a:lnTo>
                  <a:lnTo>
                    <a:pt x="531012" y="2421023"/>
                  </a:lnTo>
                  <a:lnTo>
                    <a:pt x="495622" y="2393058"/>
                  </a:lnTo>
                  <a:lnTo>
                    <a:pt x="461205" y="2363953"/>
                  </a:lnTo>
                  <a:lnTo>
                    <a:pt x="427787" y="2333734"/>
                  </a:lnTo>
                  <a:lnTo>
                    <a:pt x="395398" y="2302430"/>
                  </a:lnTo>
                  <a:lnTo>
                    <a:pt x="364066" y="2270071"/>
                  </a:lnTo>
                  <a:lnTo>
                    <a:pt x="333820" y="2236684"/>
                  </a:lnTo>
                  <a:lnTo>
                    <a:pt x="304688" y="2202298"/>
                  </a:lnTo>
                  <a:lnTo>
                    <a:pt x="276699" y="2166941"/>
                  </a:lnTo>
                  <a:lnTo>
                    <a:pt x="249881" y="2130643"/>
                  </a:lnTo>
                  <a:lnTo>
                    <a:pt x="224262" y="2093431"/>
                  </a:lnTo>
                  <a:lnTo>
                    <a:pt x="199873" y="2055335"/>
                  </a:lnTo>
                  <a:lnTo>
                    <a:pt x="176740" y="2016382"/>
                  </a:lnTo>
                  <a:lnTo>
                    <a:pt x="154893" y="1976601"/>
                  </a:lnTo>
                  <a:lnTo>
                    <a:pt x="134360" y="1936022"/>
                  </a:lnTo>
                  <a:lnTo>
                    <a:pt x="115169" y="1894671"/>
                  </a:lnTo>
                  <a:lnTo>
                    <a:pt x="97350" y="1852579"/>
                  </a:lnTo>
                  <a:lnTo>
                    <a:pt x="80930" y="1809772"/>
                  </a:lnTo>
                  <a:lnTo>
                    <a:pt x="65939" y="1766281"/>
                  </a:lnTo>
                  <a:lnTo>
                    <a:pt x="52404" y="1722133"/>
                  </a:lnTo>
                  <a:lnTo>
                    <a:pt x="40355" y="1677357"/>
                  </a:lnTo>
                  <a:lnTo>
                    <a:pt x="29820" y="1631982"/>
                  </a:lnTo>
                  <a:lnTo>
                    <a:pt x="20827" y="1586036"/>
                  </a:lnTo>
                  <a:lnTo>
                    <a:pt x="13405" y="1539547"/>
                  </a:lnTo>
                  <a:lnTo>
                    <a:pt x="7583" y="1492545"/>
                  </a:lnTo>
                  <a:lnTo>
                    <a:pt x="3389" y="1445057"/>
                  </a:lnTo>
                  <a:lnTo>
                    <a:pt x="852" y="1397112"/>
                  </a:lnTo>
                  <a:lnTo>
                    <a:pt x="0" y="134874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8370" y="1113789"/>
              <a:ext cx="1620520" cy="1620520"/>
            </a:xfrm>
            <a:custGeom>
              <a:avLst/>
              <a:gdLst/>
              <a:ahLst/>
              <a:cxnLst/>
              <a:rect l="l" t="t" r="r" b="b"/>
              <a:pathLst>
                <a:path w="1620520" h="1620520">
                  <a:moveTo>
                    <a:pt x="810259" y="0"/>
                  </a:moveTo>
                  <a:lnTo>
                    <a:pt x="762645" y="1375"/>
                  </a:lnTo>
                  <a:lnTo>
                    <a:pt x="715756" y="5450"/>
                  </a:lnTo>
                  <a:lnTo>
                    <a:pt x="669668" y="12149"/>
                  </a:lnTo>
                  <a:lnTo>
                    <a:pt x="624457" y="21396"/>
                  </a:lnTo>
                  <a:lnTo>
                    <a:pt x="580200" y="33115"/>
                  </a:lnTo>
                  <a:lnTo>
                    <a:pt x="536971" y="47231"/>
                  </a:lnTo>
                  <a:lnTo>
                    <a:pt x="494847" y="63666"/>
                  </a:lnTo>
                  <a:lnTo>
                    <a:pt x="453904" y="82346"/>
                  </a:lnTo>
                  <a:lnTo>
                    <a:pt x="414218" y="103194"/>
                  </a:lnTo>
                  <a:lnTo>
                    <a:pt x="375865" y="126134"/>
                  </a:lnTo>
                  <a:lnTo>
                    <a:pt x="338920" y="151091"/>
                  </a:lnTo>
                  <a:lnTo>
                    <a:pt x="303461" y="177988"/>
                  </a:lnTo>
                  <a:lnTo>
                    <a:pt x="269562" y="206749"/>
                  </a:lnTo>
                  <a:lnTo>
                    <a:pt x="237299" y="237299"/>
                  </a:lnTo>
                  <a:lnTo>
                    <a:pt x="206749" y="269562"/>
                  </a:lnTo>
                  <a:lnTo>
                    <a:pt x="177988" y="303461"/>
                  </a:lnTo>
                  <a:lnTo>
                    <a:pt x="151091" y="338920"/>
                  </a:lnTo>
                  <a:lnTo>
                    <a:pt x="126134" y="375865"/>
                  </a:lnTo>
                  <a:lnTo>
                    <a:pt x="103194" y="414218"/>
                  </a:lnTo>
                  <a:lnTo>
                    <a:pt x="82346" y="453904"/>
                  </a:lnTo>
                  <a:lnTo>
                    <a:pt x="63666" y="494847"/>
                  </a:lnTo>
                  <a:lnTo>
                    <a:pt x="47231" y="536971"/>
                  </a:lnTo>
                  <a:lnTo>
                    <a:pt x="33115" y="580200"/>
                  </a:lnTo>
                  <a:lnTo>
                    <a:pt x="21396" y="624457"/>
                  </a:lnTo>
                  <a:lnTo>
                    <a:pt x="12149" y="669668"/>
                  </a:lnTo>
                  <a:lnTo>
                    <a:pt x="5450" y="715756"/>
                  </a:lnTo>
                  <a:lnTo>
                    <a:pt x="1375" y="762645"/>
                  </a:lnTo>
                  <a:lnTo>
                    <a:pt x="0" y="810260"/>
                  </a:lnTo>
                  <a:lnTo>
                    <a:pt x="1375" y="857874"/>
                  </a:lnTo>
                  <a:lnTo>
                    <a:pt x="5450" y="904763"/>
                  </a:lnTo>
                  <a:lnTo>
                    <a:pt x="12149" y="950851"/>
                  </a:lnTo>
                  <a:lnTo>
                    <a:pt x="21396" y="996062"/>
                  </a:lnTo>
                  <a:lnTo>
                    <a:pt x="33115" y="1040319"/>
                  </a:lnTo>
                  <a:lnTo>
                    <a:pt x="47231" y="1083548"/>
                  </a:lnTo>
                  <a:lnTo>
                    <a:pt x="63666" y="1125672"/>
                  </a:lnTo>
                  <a:lnTo>
                    <a:pt x="82346" y="1166615"/>
                  </a:lnTo>
                  <a:lnTo>
                    <a:pt x="103194" y="1206301"/>
                  </a:lnTo>
                  <a:lnTo>
                    <a:pt x="126134" y="1244654"/>
                  </a:lnTo>
                  <a:lnTo>
                    <a:pt x="151091" y="1281599"/>
                  </a:lnTo>
                  <a:lnTo>
                    <a:pt x="177988" y="1317058"/>
                  </a:lnTo>
                  <a:lnTo>
                    <a:pt x="206749" y="1350957"/>
                  </a:lnTo>
                  <a:lnTo>
                    <a:pt x="237299" y="1383220"/>
                  </a:lnTo>
                  <a:lnTo>
                    <a:pt x="269562" y="1413770"/>
                  </a:lnTo>
                  <a:lnTo>
                    <a:pt x="303461" y="1442531"/>
                  </a:lnTo>
                  <a:lnTo>
                    <a:pt x="338920" y="1469428"/>
                  </a:lnTo>
                  <a:lnTo>
                    <a:pt x="375865" y="1494385"/>
                  </a:lnTo>
                  <a:lnTo>
                    <a:pt x="414218" y="1517325"/>
                  </a:lnTo>
                  <a:lnTo>
                    <a:pt x="453904" y="1538173"/>
                  </a:lnTo>
                  <a:lnTo>
                    <a:pt x="494847" y="1556853"/>
                  </a:lnTo>
                  <a:lnTo>
                    <a:pt x="536971" y="1573288"/>
                  </a:lnTo>
                  <a:lnTo>
                    <a:pt x="580200" y="1587404"/>
                  </a:lnTo>
                  <a:lnTo>
                    <a:pt x="624457" y="1599123"/>
                  </a:lnTo>
                  <a:lnTo>
                    <a:pt x="669668" y="1608370"/>
                  </a:lnTo>
                  <a:lnTo>
                    <a:pt x="715756" y="1615069"/>
                  </a:lnTo>
                  <a:lnTo>
                    <a:pt x="762645" y="1619144"/>
                  </a:lnTo>
                  <a:lnTo>
                    <a:pt x="810259" y="1620520"/>
                  </a:lnTo>
                  <a:lnTo>
                    <a:pt x="857874" y="1619144"/>
                  </a:lnTo>
                  <a:lnTo>
                    <a:pt x="904763" y="1615069"/>
                  </a:lnTo>
                  <a:lnTo>
                    <a:pt x="950851" y="1608370"/>
                  </a:lnTo>
                  <a:lnTo>
                    <a:pt x="996062" y="1599123"/>
                  </a:lnTo>
                  <a:lnTo>
                    <a:pt x="1040319" y="1587404"/>
                  </a:lnTo>
                  <a:lnTo>
                    <a:pt x="1083548" y="1573288"/>
                  </a:lnTo>
                  <a:lnTo>
                    <a:pt x="1125672" y="1556853"/>
                  </a:lnTo>
                  <a:lnTo>
                    <a:pt x="1166615" y="1538173"/>
                  </a:lnTo>
                  <a:lnTo>
                    <a:pt x="1206301" y="1517325"/>
                  </a:lnTo>
                  <a:lnTo>
                    <a:pt x="1244654" y="1494385"/>
                  </a:lnTo>
                  <a:lnTo>
                    <a:pt x="1281599" y="1469428"/>
                  </a:lnTo>
                  <a:lnTo>
                    <a:pt x="1317058" y="1442531"/>
                  </a:lnTo>
                  <a:lnTo>
                    <a:pt x="1350957" y="1413770"/>
                  </a:lnTo>
                  <a:lnTo>
                    <a:pt x="1383220" y="1383220"/>
                  </a:lnTo>
                  <a:lnTo>
                    <a:pt x="1413770" y="1350957"/>
                  </a:lnTo>
                  <a:lnTo>
                    <a:pt x="1442531" y="1317058"/>
                  </a:lnTo>
                  <a:lnTo>
                    <a:pt x="1469428" y="1281599"/>
                  </a:lnTo>
                  <a:lnTo>
                    <a:pt x="1494385" y="1244654"/>
                  </a:lnTo>
                  <a:lnTo>
                    <a:pt x="1517325" y="1206301"/>
                  </a:lnTo>
                  <a:lnTo>
                    <a:pt x="1538173" y="1166615"/>
                  </a:lnTo>
                  <a:lnTo>
                    <a:pt x="1556853" y="1125672"/>
                  </a:lnTo>
                  <a:lnTo>
                    <a:pt x="1573288" y="1083548"/>
                  </a:lnTo>
                  <a:lnTo>
                    <a:pt x="1587404" y="1040319"/>
                  </a:lnTo>
                  <a:lnTo>
                    <a:pt x="1599123" y="996062"/>
                  </a:lnTo>
                  <a:lnTo>
                    <a:pt x="1608370" y="950851"/>
                  </a:lnTo>
                  <a:lnTo>
                    <a:pt x="1615069" y="904763"/>
                  </a:lnTo>
                  <a:lnTo>
                    <a:pt x="1619144" y="857874"/>
                  </a:lnTo>
                  <a:lnTo>
                    <a:pt x="1620520" y="810260"/>
                  </a:lnTo>
                  <a:lnTo>
                    <a:pt x="1619144" y="762645"/>
                  </a:lnTo>
                  <a:lnTo>
                    <a:pt x="1615069" y="715756"/>
                  </a:lnTo>
                  <a:lnTo>
                    <a:pt x="1608370" y="669668"/>
                  </a:lnTo>
                  <a:lnTo>
                    <a:pt x="1599123" y="624457"/>
                  </a:lnTo>
                  <a:lnTo>
                    <a:pt x="1587404" y="580200"/>
                  </a:lnTo>
                  <a:lnTo>
                    <a:pt x="1573288" y="536971"/>
                  </a:lnTo>
                  <a:lnTo>
                    <a:pt x="1556853" y="494847"/>
                  </a:lnTo>
                  <a:lnTo>
                    <a:pt x="1538173" y="453904"/>
                  </a:lnTo>
                  <a:lnTo>
                    <a:pt x="1517325" y="414218"/>
                  </a:lnTo>
                  <a:lnTo>
                    <a:pt x="1494385" y="375865"/>
                  </a:lnTo>
                  <a:lnTo>
                    <a:pt x="1469428" y="338920"/>
                  </a:lnTo>
                  <a:lnTo>
                    <a:pt x="1442531" y="303461"/>
                  </a:lnTo>
                  <a:lnTo>
                    <a:pt x="1413770" y="269562"/>
                  </a:lnTo>
                  <a:lnTo>
                    <a:pt x="1383220" y="237299"/>
                  </a:lnTo>
                  <a:lnTo>
                    <a:pt x="1350957" y="206749"/>
                  </a:lnTo>
                  <a:lnTo>
                    <a:pt x="1317058" y="177988"/>
                  </a:lnTo>
                  <a:lnTo>
                    <a:pt x="1281599" y="151091"/>
                  </a:lnTo>
                  <a:lnTo>
                    <a:pt x="1244654" y="126134"/>
                  </a:lnTo>
                  <a:lnTo>
                    <a:pt x="1206301" y="103194"/>
                  </a:lnTo>
                  <a:lnTo>
                    <a:pt x="1166615" y="82346"/>
                  </a:lnTo>
                  <a:lnTo>
                    <a:pt x="1125672" y="63666"/>
                  </a:lnTo>
                  <a:lnTo>
                    <a:pt x="1083548" y="47231"/>
                  </a:lnTo>
                  <a:lnTo>
                    <a:pt x="1040319" y="33115"/>
                  </a:lnTo>
                  <a:lnTo>
                    <a:pt x="996062" y="21396"/>
                  </a:lnTo>
                  <a:lnTo>
                    <a:pt x="950851" y="12149"/>
                  </a:lnTo>
                  <a:lnTo>
                    <a:pt x="904763" y="5450"/>
                  </a:lnTo>
                  <a:lnTo>
                    <a:pt x="857874" y="1375"/>
                  </a:lnTo>
                  <a:lnTo>
                    <a:pt x="8102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08370" y="1113789"/>
              <a:ext cx="1620520" cy="1620520"/>
            </a:xfrm>
            <a:custGeom>
              <a:avLst/>
              <a:gdLst/>
              <a:ahLst/>
              <a:cxnLst/>
              <a:rect l="l" t="t" r="r" b="b"/>
              <a:pathLst>
                <a:path w="1620520" h="1620520">
                  <a:moveTo>
                    <a:pt x="0" y="810260"/>
                  </a:moveTo>
                  <a:lnTo>
                    <a:pt x="1375" y="762645"/>
                  </a:lnTo>
                  <a:lnTo>
                    <a:pt x="5450" y="715756"/>
                  </a:lnTo>
                  <a:lnTo>
                    <a:pt x="12149" y="669668"/>
                  </a:lnTo>
                  <a:lnTo>
                    <a:pt x="21396" y="624457"/>
                  </a:lnTo>
                  <a:lnTo>
                    <a:pt x="33115" y="580200"/>
                  </a:lnTo>
                  <a:lnTo>
                    <a:pt x="47231" y="536971"/>
                  </a:lnTo>
                  <a:lnTo>
                    <a:pt x="63666" y="494847"/>
                  </a:lnTo>
                  <a:lnTo>
                    <a:pt x="82346" y="453904"/>
                  </a:lnTo>
                  <a:lnTo>
                    <a:pt x="103194" y="414218"/>
                  </a:lnTo>
                  <a:lnTo>
                    <a:pt x="126134" y="375865"/>
                  </a:lnTo>
                  <a:lnTo>
                    <a:pt x="151091" y="338920"/>
                  </a:lnTo>
                  <a:lnTo>
                    <a:pt x="177988" y="303461"/>
                  </a:lnTo>
                  <a:lnTo>
                    <a:pt x="206749" y="269562"/>
                  </a:lnTo>
                  <a:lnTo>
                    <a:pt x="237299" y="237299"/>
                  </a:lnTo>
                  <a:lnTo>
                    <a:pt x="269562" y="206749"/>
                  </a:lnTo>
                  <a:lnTo>
                    <a:pt x="303461" y="177988"/>
                  </a:lnTo>
                  <a:lnTo>
                    <a:pt x="338920" y="151091"/>
                  </a:lnTo>
                  <a:lnTo>
                    <a:pt x="375865" y="126134"/>
                  </a:lnTo>
                  <a:lnTo>
                    <a:pt x="414218" y="103194"/>
                  </a:lnTo>
                  <a:lnTo>
                    <a:pt x="453904" y="82346"/>
                  </a:lnTo>
                  <a:lnTo>
                    <a:pt x="494847" y="63666"/>
                  </a:lnTo>
                  <a:lnTo>
                    <a:pt x="536971" y="47231"/>
                  </a:lnTo>
                  <a:lnTo>
                    <a:pt x="580200" y="33115"/>
                  </a:lnTo>
                  <a:lnTo>
                    <a:pt x="624457" y="21396"/>
                  </a:lnTo>
                  <a:lnTo>
                    <a:pt x="669668" y="12149"/>
                  </a:lnTo>
                  <a:lnTo>
                    <a:pt x="715756" y="5450"/>
                  </a:lnTo>
                  <a:lnTo>
                    <a:pt x="762645" y="1375"/>
                  </a:lnTo>
                  <a:lnTo>
                    <a:pt x="810259" y="0"/>
                  </a:lnTo>
                  <a:lnTo>
                    <a:pt x="857874" y="1375"/>
                  </a:lnTo>
                  <a:lnTo>
                    <a:pt x="904763" y="5450"/>
                  </a:lnTo>
                  <a:lnTo>
                    <a:pt x="950851" y="12149"/>
                  </a:lnTo>
                  <a:lnTo>
                    <a:pt x="996062" y="21396"/>
                  </a:lnTo>
                  <a:lnTo>
                    <a:pt x="1040319" y="33115"/>
                  </a:lnTo>
                  <a:lnTo>
                    <a:pt x="1083548" y="47231"/>
                  </a:lnTo>
                  <a:lnTo>
                    <a:pt x="1125672" y="63666"/>
                  </a:lnTo>
                  <a:lnTo>
                    <a:pt x="1166615" y="82346"/>
                  </a:lnTo>
                  <a:lnTo>
                    <a:pt x="1206301" y="103194"/>
                  </a:lnTo>
                  <a:lnTo>
                    <a:pt x="1244654" y="126134"/>
                  </a:lnTo>
                  <a:lnTo>
                    <a:pt x="1281599" y="151091"/>
                  </a:lnTo>
                  <a:lnTo>
                    <a:pt x="1317058" y="177988"/>
                  </a:lnTo>
                  <a:lnTo>
                    <a:pt x="1350957" y="206749"/>
                  </a:lnTo>
                  <a:lnTo>
                    <a:pt x="1383220" y="237299"/>
                  </a:lnTo>
                  <a:lnTo>
                    <a:pt x="1413770" y="269562"/>
                  </a:lnTo>
                  <a:lnTo>
                    <a:pt x="1442531" y="303461"/>
                  </a:lnTo>
                  <a:lnTo>
                    <a:pt x="1469428" y="338920"/>
                  </a:lnTo>
                  <a:lnTo>
                    <a:pt x="1494385" y="375865"/>
                  </a:lnTo>
                  <a:lnTo>
                    <a:pt x="1517325" y="414218"/>
                  </a:lnTo>
                  <a:lnTo>
                    <a:pt x="1538173" y="453904"/>
                  </a:lnTo>
                  <a:lnTo>
                    <a:pt x="1556853" y="494847"/>
                  </a:lnTo>
                  <a:lnTo>
                    <a:pt x="1573288" y="536971"/>
                  </a:lnTo>
                  <a:lnTo>
                    <a:pt x="1587404" y="580200"/>
                  </a:lnTo>
                  <a:lnTo>
                    <a:pt x="1599123" y="624457"/>
                  </a:lnTo>
                  <a:lnTo>
                    <a:pt x="1608370" y="669668"/>
                  </a:lnTo>
                  <a:lnTo>
                    <a:pt x="1615069" y="715756"/>
                  </a:lnTo>
                  <a:lnTo>
                    <a:pt x="1619144" y="762645"/>
                  </a:lnTo>
                  <a:lnTo>
                    <a:pt x="1620520" y="810260"/>
                  </a:lnTo>
                  <a:lnTo>
                    <a:pt x="1619144" y="857874"/>
                  </a:lnTo>
                  <a:lnTo>
                    <a:pt x="1615069" y="904763"/>
                  </a:lnTo>
                  <a:lnTo>
                    <a:pt x="1608370" y="950851"/>
                  </a:lnTo>
                  <a:lnTo>
                    <a:pt x="1599123" y="996062"/>
                  </a:lnTo>
                  <a:lnTo>
                    <a:pt x="1587404" y="1040319"/>
                  </a:lnTo>
                  <a:lnTo>
                    <a:pt x="1573288" y="1083548"/>
                  </a:lnTo>
                  <a:lnTo>
                    <a:pt x="1556853" y="1125672"/>
                  </a:lnTo>
                  <a:lnTo>
                    <a:pt x="1538173" y="1166615"/>
                  </a:lnTo>
                  <a:lnTo>
                    <a:pt x="1517325" y="1206301"/>
                  </a:lnTo>
                  <a:lnTo>
                    <a:pt x="1494385" y="1244654"/>
                  </a:lnTo>
                  <a:lnTo>
                    <a:pt x="1469428" y="1281599"/>
                  </a:lnTo>
                  <a:lnTo>
                    <a:pt x="1442531" y="1317058"/>
                  </a:lnTo>
                  <a:lnTo>
                    <a:pt x="1413770" y="1350957"/>
                  </a:lnTo>
                  <a:lnTo>
                    <a:pt x="1383220" y="1383220"/>
                  </a:lnTo>
                  <a:lnTo>
                    <a:pt x="1350957" y="1413770"/>
                  </a:lnTo>
                  <a:lnTo>
                    <a:pt x="1317058" y="1442531"/>
                  </a:lnTo>
                  <a:lnTo>
                    <a:pt x="1281599" y="1469428"/>
                  </a:lnTo>
                  <a:lnTo>
                    <a:pt x="1244654" y="1494385"/>
                  </a:lnTo>
                  <a:lnTo>
                    <a:pt x="1206301" y="1517325"/>
                  </a:lnTo>
                  <a:lnTo>
                    <a:pt x="1166615" y="1538173"/>
                  </a:lnTo>
                  <a:lnTo>
                    <a:pt x="1125672" y="1556853"/>
                  </a:lnTo>
                  <a:lnTo>
                    <a:pt x="1083548" y="1573288"/>
                  </a:lnTo>
                  <a:lnTo>
                    <a:pt x="1040319" y="1587404"/>
                  </a:lnTo>
                  <a:lnTo>
                    <a:pt x="996062" y="1599123"/>
                  </a:lnTo>
                  <a:lnTo>
                    <a:pt x="950851" y="1608370"/>
                  </a:lnTo>
                  <a:lnTo>
                    <a:pt x="904763" y="1615069"/>
                  </a:lnTo>
                  <a:lnTo>
                    <a:pt x="857874" y="1619144"/>
                  </a:lnTo>
                  <a:lnTo>
                    <a:pt x="810259" y="1620520"/>
                  </a:lnTo>
                  <a:lnTo>
                    <a:pt x="762645" y="1619144"/>
                  </a:lnTo>
                  <a:lnTo>
                    <a:pt x="715756" y="1615069"/>
                  </a:lnTo>
                  <a:lnTo>
                    <a:pt x="669668" y="1608370"/>
                  </a:lnTo>
                  <a:lnTo>
                    <a:pt x="624457" y="1599123"/>
                  </a:lnTo>
                  <a:lnTo>
                    <a:pt x="580200" y="1587404"/>
                  </a:lnTo>
                  <a:lnTo>
                    <a:pt x="536971" y="1573288"/>
                  </a:lnTo>
                  <a:lnTo>
                    <a:pt x="494847" y="1556853"/>
                  </a:lnTo>
                  <a:lnTo>
                    <a:pt x="453904" y="1538173"/>
                  </a:lnTo>
                  <a:lnTo>
                    <a:pt x="414218" y="1517325"/>
                  </a:lnTo>
                  <a:lnTo>
                    <a:pt x="375865" y="1494385"/>
                  </a:lnTo>
                  <a:lnTo>
                    <a:pt x="338920" y="1469428"/>
                  </a:lnTo>
                  <a:lnTo>
                    <a:pt x="303461" y="1442531"/>
                  </a:lnTo>
                  <a:lnTo>
                    <a:pt x="269562" y="1413770"/>
                  </a:lnTo>
                  <a:lnTo>
                    <a:pt x="237299" y="1383220"/>
                  </a:lnTo>
                  <a:lnTo>
                    <a:pt x="206749" y="1350957"/>
                  </a:lnTo>
                  <a:lnTo>
                    <a:pt x="177988" y="1317058"/>
                  </a:lnTo>
                  <a:lnTo>
                    <a:pt x="151091" y="1281599"/>
                  </a:lnTo>
                  <a:lnTo>
                    <a:pt x="126134" y="1244654"/>
                  </a:lnTo>
                  <a:lnTo>
                    <a:pt x="103194" y="1206301"/>
                  </a:lnTo>
                  <a:lnTo>
                    <a:pt x="82346" y="1166615"/>
                  </a:lnTo>
                  <a:lnTo>
                    <a:pt x="63666" y="1125672"/>
                  </a:lnTo>
                  <a:lnTo>
                    <a:pt x="47231" y="1083548"/>
                  </a:lnTo>
                  <a:lnTo>
                    <a:pt x="33115" y="1040319"/>
                  </a:lnTo>
                  <a:lnTo>
                    <a:pt x="21396" y="996062"/>
                  </a:lnTo>
                  <a:lnTo>
                    <a:pt x="12149" y="950851"/>
                  </a:lnTo>
                  <a:lnTo>
                    <a:pt x="5450" y="904763"/>
                  </a:lnTo>
                  <a:lnTo>
                    <a:pt x="1375" y="857874"/>
                  </a:lnTo>
                  <a:lnTo>
                    <a:pt x="0" y="810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35014" y="1724659"/>
            <a:ext cx="965835" cy="3683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5720" marR="5080" indent="-33655">
              <a:lnSpc>
                <a:spcPts val="1260"/>
              </a:lnSpc>
              <a:spcBef>
                <a:spcPts val="290"/>
              </a:spcBef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Обеспечение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доступности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77733" y="988059"/>
            <a:ext cx="2411095" cy="18395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marR="251460" indent="-114300">
              <a:lnSpc>
                <a:spcPct val="86800"/>
              </a:lnSpc>
              <a:spcBef>
                <a:spcPts val="29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информационных</a:t>
            </a:r>
            <a:r>
              <a:rPr sz="12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2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учебных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ресурсов</a:t>
            </a:r>
            <a:r>
              <a:rPr sz="12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образовательной организации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ts val="1340"/>
              </a:lnSpc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учебной</a:t>
            </a:r>
            <a:r>
              <a:rPr sz="12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документации</a:t>
            </a:r>
            <a:endParaRPr sz="1200">
              <a:latin typeface="Arial"/>
              <a:cs typeface="Arial"/>
            </a:endParaRPr>
          </a:p>
          <a:p>
            <a:pPr marL="127000" marR="209550">
              <a:lnSpc>
                <a:spcPct val="86800"/>
              </a:lnSpc>
              <a:spcBef>
                <a:spcPts val="90"/>
              </a:spcBef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(программы,</a:t>
            </a:r>
            <a:r>
              <a:rPr sz="12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учебные</a:t>
            </a:r>
            <a:r>
              <a:rPr sz="12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планы, </a:t>
            </a:r>
            <a:r>
              <a:rPr sz="1200" spc="-20" dirty="0">
                <a:solidFill>
                  <a:srgbClr val="006FC0"/>
                </a:solidFill>
                <a:latin typeface="Arial"/>
                <a:cs typeface="Arial"/>
              </a:rPr>
              <a:t>результаты</a:t>
            </a:r>
            <a:r>
              <a:rPr sz="12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промежуточных аттестаций)</a:t>
            </a:r>
            <a:endParaRPr sz="1200">
              <a:latin typeface="Arial"/>
              <a:cs typeface="Arial"/>
            </a:endParaRPr>
          </a:p>
          <a:p>
            <a:pPr marL="127000" marR="5080" indent="-114300">
              <a:lnSpc>
                <a:spcPct val="8620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через</a:t>
            </a:r>
            <a:r>
              <a:rPr sz="12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специальные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(адаптированные)</a:t>
            </a:r>
            <a:r>
              <a:rPr sz="12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требования</a:t>
            </a:r>
            <a:r>
              <a:rPr sz="12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Arial"/>
                <a:cs typeface="Arial"/>
              </a:rPr>
              <a:t>к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ресурсам,</a:t>
            </a:r>
            <a:r>
              <a:rPr sz="12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используемым</a:t>
            </a:r>
            <a:r>
              <a:rPr sz="12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Arial"/>
                <a:cs typeface="Arial"/>
              </a:rPr>
              <a:t>при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обучении</a:t>
            </a:r>
            <a:r>
              <a:rPr sz="12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детей</a:t>
            </a:r>
            <a:r>
              <a:rPr sz="12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2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Arial"/>
                <a:cs typeface="Arial"/>
              </a:rPr>
              <a:t>ОВЗ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85840" y="3106420"/>
            <a:ext cx="1630680" cy="1630680"/>
            <a:chOff x="6085840" y="3106420"/>
            <a:chExt cx="1630680" cy="1630680"/>
          </a:xfrm>
        </p:grpSpPr>
        <p:sp>
          <p:nvSpPr>
            <p:cNvPr id="15" name="object 15"/>
            <p:cNvSpPr/>
            <p:nvPr/>
          </p:nvSpPr>
          <p:spPr>
            <a:xfrm>
              <a:off x="6092190" y="3112770"/>
              <a:ext cx="1617980" cy="1617980"/>
            </a:xfrm>
            <a:custGeom>
              <a:avLst/>
              <a:gdLst/>
              <a:ahLst/>
              <a:cxnLst/>
              <a:rect l="l" t="t" r="r" b="b"/>
              <a:pathLst>
                <a:path w="1617979" h="1617979">
                  <a:moveTo>
                    <a:pt x="808989" y="0"/>
                  </a:moveTo>
                  <a:lnTo>
                    <a:pt x="761456" y="1373"/>
                  </a:lnTo>
                  <a:lnTo>
                    <a:pt x="714645" y="5442"/>
                  </a:lnTo>
                  <a:lnTo>
                    <a:pt x="668634" y="12132"/>
                  </a:lnTo>
                  <a:lnTo>
                    <a:pt x="623498" y="21366"/>
                  </a:lnTo>
                  <a:lnTo>
                    <a:pt x="579312" y="33068"/>
                  </a:lnTo>
                  <a:lnTo>
                    <a:pt x="536153" y="47163"/>
                  </a:lnTo>
                  <a:lnTo>
                    <a:pt x="494097" y="63575"/>
                  </a:lnTo>
                  <a:lnTo>
                    <a:pt x="453219" y="82227"/>
                  </a:lnTo>
                  <a:lnTo>
                    <a:pt x="413596" y="103045"/>
                  </a:lnTo>
                  <a:lnTo>
                    <a:pt x="375303" y="125951"/>
                  </a:lnTo>
                  <a:lnTo>
                    <a:pt x="338415" y="150871"/>
                  </a:lnTo>
                  <a:lnTo>
                    <a:pt x="303010" y="177728"/>
                  </a:lnTo>
                  <a:lnTo>
                    <a:pt x="269163" y="206446"/>
                  </a:lnTo>
                  <a:lnTo>
                    <a:pt x="236950" y="236950"/>
                  </a:lnTo>
                  <a:lnTo>
                    <a:pt x="206446" y="269163"/>
                  </a:lnTo>
                  <a:lnTo>
                    <a:pt x="177728" y="303010"/>
                  </a:lnTo>
                  <a:lnTo>
                    <a:pt x="150871" y="338415"/>
                  </a:lnTo>
                  <a:lnTo>
                    <a:pt x="125951" y="375303"/>
                  </a:lnTo>
                  <a:lnTo>
                    <a:pt x="103045" y="413596"/>
                  </a:lnTo>
                  <a:lnTo>
                    <a:pt x="82227" y="453219"/>
                  </a:lnTo>
                  <a:lnTo>
                    <a:pt x="63575" y="494097"/>
                  </a:lnTo>
                  <a:lnTo>
                    <a:pt x="47163" y="536153"/>
                  </a:lnTo>
                  <a:lnTo>
                    <a:pt x="33068" y="579312"/>
                  </a:lnTo>
                  <a:lnTo>
                    <a:pt x="21366" y="623498"/>
                  </a:lnTo>
                  <a:lnTo>
                    <a:pt x="12132" y="668634"/>
                  </a:lnTo>
                  <a:lnTo>
                    <a:pt x="5442" y="714645"/>
                  </a:lnTo>
                  <a:lnTo>
                    <a:pt x="1373" y="761456"/>
                  </a:lnTo>
                  <a:lnTo>
                    <a:pt x="0" y="808989"/>
                  </a:lnTo>
                  <a:lnTo>
                    <a:pt x="1373" y="856523"/>
                  </a:lnTo>
                  <a:lnTo>
                    <a:pt x="5442" y="903334"/>
                  </a:lnTo>
                  <a:lnTo>
                    <a:pt x="12132" y="949345"/>
                  </a:lnTo>
                  <a:lnTo>
                    <a:pt x="21366" y="994481"/>
                  </a:lnTo>
                  <a:lnTo>
                    <a:pt x="33068" y="1038667"/>
                  </a:lnTo>
                  <a:lnTo>
                    <a:pt x="47163" y="1081826"/>
                  </a:lnTo>
                  <a:lnTo>
                    <a:pt x="63575" y="1123882"/>
                  </a:lnTo>
                  <a:lnTo>
                    <a:pt x="82227" y="1164760"/>
                  </a:lnTo>
                  <a:lnTo>
                    <a:pt x="103045" y="1204383"/>
                  </a:lnTo>
                  <a:lnTo>
                    <a:pt x="125951" y="1242676"/>
                  </a:lnTo>
                  <a:lnTo>
                    <a:pt x="150871" y="1279564"/>
                  </a:lnTo>
                  <a:lnTo>
                    <a:pt x="177728" y="1314969"/>
                  </a:lnTo>
                  <a:lnTo>
                    <a:pt x="206446" y="1348816"/>
                  </a:lnTo>
                  <a:lnTo>
                    <a:pt x="236950" y="1381029"/>
                  </a:lnTo>
                  <a:lnTo>
                    <a:pt x="269163" y="1411533"/>
                  </a:lnTo>
                  <a:lnTo>
                    <a:pt x="303010" y="1440251"/>
                  </a:lnTo>
                  <a:lnTo>
                    <a:pt x="338415" y="1467108"/>
                  </a:lnTo>
                  <a:lnTo>
                    <a:pt x="375303" y="1492028"/>
                  </a:lnTo>
                  <a:lnTo>
                    <a:pt x="413596" y="1514934"/>
                  </a:lnTo>
                  <a:lnTo>
                    <a:pt x="453219" y="1535752"/>
                  </a:lnTo>
                  <a:lnTo>
                    <a:pt x="494097" y="1554404"/>
                  </a:lnTo>
                  <a:lnTo>
                    <a:pt x="536153" y="1570816"/>
                  </a:lnTo>
                  <a:lnTo>
                    <a:pt x="579312" y="1584911"/>
                  </a:lnTo>
                  <a:lnTo>
                    <a:pt x="623498" y="1596613"/>
                  </a:lnTo>
                  <a:lnTo>
                    <a:pt x="668634" y="1605847"/>
                  </a:lnTo>
                  <a:lnTo>
                    <a:pt x="714645" y="1612537"/>
                  </a:lnTo>
                  <a:lnTo>
                    <a:pt x="761456" y="1616606"/>
                  </a:lnTo>
                  <a:lnTo>
                    <a:pt x="808989" y="1617979"/>
                  </a:lnTo>
                  <a:lnTo>
                    <a:pt x="856523" y="1616606"/>
                  </a:lnTo>
                  <a:lnTo>
                    <a:pt x="903334" y="1612537"/>
                  </a:lnTo>
                  <a:lnTo>
                    <a:pt x="949345" y="1605847"/>
                  </a:lnTo>
                  <a:lnTo>
                    <a:pt x="994481" y="1596613"/>
                  </a:lnTo>
                  <a:lnTo>
                    <a:pt x="1038667" y="1584911"/>
                  </a:lnTo>
                  <a:lnTo>
                    <a:pt x="1081826" y="1570816"/>
                  </a:lnTo>
                  <a:lnTo>
                    <a:pt x="1123882" y="1554404"/>
                  </a:lnTo>
                  <a:lnTo>
                    <a:pt x="1164760" y="1535752"/>
                  </a:lnTo>
                  <a:lnTo>
                    <a:pt x="1204383" y="1514934"/>
                  </a:lnTo>
                  <a:lnTo>
                    <a:pt x="1242676" y="1492028"/>
                  </a:lnTo>
                  <a:lnTo>
                    <a:pt x="1279564" y="1467108"/>
                  </a:lnTo>
                  <a:lnTo>
                    <a:pt x="1314969" y="1440251"/>
                  </a:lnTo>
                  <a:lnTo>
                    <a:pt x="1348816" y="1411533"/>
                  </a:lnTo>
                  <a:lnTo>
                    <a:pt x="1381029" y="1381029"/>
                  </a:lnTo>
                  <a:lnTo>
                    <a:pt x="1411533" y="1348816"/>
                  </a:lnTo>
                  <a:lnTo>
                    <a:pt x="1440251" y="1314969"/>
                  </a:lnTo>
                  <a:lnTo>
                    <a:pt x="1467108" y="1279564"/>
                  </a:lnTo>
                  <a:lnTo>
                    <a:pt x="1492028" y="1242676"/>
                  </a:lnTo>
                  <a:lnTo>
                    <a:pt x="1514934" y="1204383"/>
                  </a:lnTo>
                  <a:lnTo>
                    <a:pt x="1535752" y="1164760"/>
                  </a:lnTo>
                  <a:lnTo>
                    <a:pt x="1554404" y="1123882"/>
                  </a:lnTo>
                  <a:lnTo>
                    <a:pt x="1570816" y="1081826"/>
                  </a:lnTo>
                  <a:lnTo>
                    <a:pt x="1584911" y="1038667"/>
                  </a:lnTo>
                  <a:lnTo>
                    <a:pt x="1596613" y="994481"/>
                  </a:lnTo>
                  <a:lnTo>
                    <a:pt x="1605847" y="949345"/>
                  </a:lnTo>
                  <a:lnTo>
                    <a:pt x="1612537" y="903334"/>
                  </a:lnTo>
                  <a:lnTo>
                    <a:pt x="1616606" y="856523"/>
                  </a:lnTo>
                  <a:lnTo>
                    <a:pt x="1617980" y="808989"/>
                  </a:lnTo>
                  <a:lnTo>
                    <a:pt x="1616606" y="761456"/>
                  </a:lnTo>
                  <a:lnTo>
                    <a:pt x="1612537" y="714645"/>
                  </a:lnTo>
                  <a:lnTo>
                    <a:pt x="1605847" y="668634"/>
                  </a:lnTo>
                  <a:lnTo>
                    <a:pt x="1596613" y="623498"/>
                  </a:lnTo>
                  <a:lnTo>
                    <a:pt x="1584911" y="579312"/>
                  </a:lnTo>
                  <a:lnTo>
                    <a:pt x="1570816" y="536153"/>
                  </a:lnTo>
                  <a:lnTo>
                    <a:pt x="1554404" y="494097"/>
                  </a:lnTo>
                  <a:lnTo>
                    <a:pt x="1535752" y="453219"/>
                  </a:lnTo>
                  <a:lnTo>
                    <a:pt x="1514934" y="413596"/>
                  </a:lnTo>
                  <a:lnTo>
                    <a:pt x="1492028" y="375303"/>
                  </a:lnTo>
                  <a:lnTo>
                    <a:pt x="1467108" y="338415"/>
                  </a:lnTo>
                  <a:lnTo>
                    <a:pt x="1440251" y="303010"/>
                  </a:lnTo>
                  <a:lnTo>
                    <a:pt x="1411533" y="269163"/>
                  </a:lnTo>
                  <a:lnTo>
                    <a:pt x="1381029" y="236950"/>
                  </a:lnTo>
                  <a:lnTo>
                    <a:pt x="1348816" y="206446"/>
                  </a:lnTo>
                  <a:lnTo>
                    <a:pt x="1314969" y="177728"/>
                  </a:lnTo>
                  <a:lnTo>
                    <a:pt x="1279564" y="150871"/>
                  </a:lnTo>
                  <a:lnTo>
                    <a:pt x="1242676" y="125951"/>
                  </a:lnTo>
                  <a:lnTo>
                    <a:pt x="1204383" y="103045"/>
                  </a:lnTo>
                  <a:lnTo>
                    <a:pt x="1164760" y="82227"/>
                  </a:lnTo>
                  <a:lnTo>
                    <a:pt x="1123882" y="63575"/>
                  </a:lnTo>
                  <a:lnTo>
                    <a:pt x="1081826" y="47163"/>
                  </a:lnTo>
                  <a:lnTo>
                    <a:pt x="1038667" y="33068"/>
                  </a:lnTo>
                  <a:lnTo>
                    <a:pt x="994481" y="21366"/>
                  </a:lnTo>
                  <a:lnTo>
                    <a:pt x="949345" y="12132"/>
                  </a:lnTo>
                  <a:lnTo>
                    <a:pt x="903334" y="5442"/>
                  </a:lnTo>
                  <a:lnTo>
                    <a:pt x="856523" y="1373"/>
                  </a:lnTo>
                  <a:lnTo>
                    <a:pt x="8089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2190" y="3112770"/>
              <a:ext cx="1617980" cy="1617980"/>
            </a:xfrm>
            <a:custGeom>
              <a:avLst/>
              <a:gdLst/>
              <a:ahLst/>
              <a:cxnLst/>
              <a:rect l="l" t="t" r="r" b="b"/>
              <a:pathLst>
                <a:path w="1617979" h="1617979">
                  <a:moveTo>
                    <a:pt x="0" y="808989"/>
                  </a:moveTo>
                  <a:lnTo>
                    <a:pt x="1373" y="761456"/>
                  </a:lnTo>
                  <a:lnTo>
                    <a:pt x="5442" y="714645"/>
                  </a:lnTo>
                  <a:lnTo>
                    <a:pt x="12132" y="668634"/>
                  </a:lnTo>
                  <a:lnTo>
                    <a:pt x="21366" y="623498"/>
                  </a:lnTo>
                  <a:lnTo>
                    <a:pt x="33068" y="579312"/>
                  </a:lnTo>
                  <a:lnTo>
                    <a:pt x="47163" y="536153"/>
                  </a:lnTo>
                  <a:lnTo>
                    <a:pt x="63575" y="494097"/>
                  </a:lnTo>
                  <a:lnTo>
                    <a:pt x="82227" y="453219"/>
                  </a:lnTo>
                  <a:lnTo>
                    <a:pt x="103045" y="413596"/>
                  </a:lnTo>
                  <a:lnTo>
                    <a:pt x="125951" y="375303"/>
                  </a:lnTo>
                  <a:lnTo>
                    <a:pt x="150871" y="338415"/>
                  </a:lnTo>
                  <a:lnTo>
                    <a:pt x="177728" y="303010"/>
                  </a:lnTo>
                  <a:lnTo>
                    <a:pt x="206446" y="269163"/>
                  </a:lnTo>
                  <a:lnTo>
                    <a:pt x="236950" y="236950"/>
                  </a:lnTo>
                  <a:lnTo>
                    <a:pt x="269163" y="206446"/>
                  </a:lnTo>
                  <a:lnTo>
                    <a:pt x="303010" y="177728"/>
                  </a:lnTo>
                  <a:lnTo>
                    <a:pt x="338415" y="150871"/>
                  </a:lnTo>
                  <a:lnTo>
                    <a:pt x="375303" y="125951"/>
                  </a:lnTo>
                  <a:lnTo>
                    <a:pt x="413596" y="103045"/>
                  </a:lnTo>
                  <a:lnTo>
                    <a:pt x="453219" y="82227"/>
                  </a:lnTo>
                  <a:lnTo>
                    <a:pt x="494097" y="63575"/>
                  </a:lnTo>
                  <a:lnTo>
                    <a:pt x="536153" y="47163"/>
                  </a:lnTo>
                  <a:lnTo>
                    <a:pt x="579312" y="33068"/>
                  </a:lnTo>
                  <a:lnTo>
                    <a:pt x="623498" y="21366"/>
                  </a:lnTo>
                  <a:lnTo>
                    <a:pt x="668634" y="12132"/>
                  </a:lnTo>
                  <a:lnTo>
                    <a:pt x="714645" y="5442"/>
                  </a:lnTo>
                  <a:lnTo>
                    <a:pt x="761456" y="1373"/>
                  </a:lnTo>
                  <a:lnTo>
                    <a:pt x="808989" y="0"/>
                  </a:lnTo>
                  <a:lnTo>
                    <a:pt x="856523" y="1373"/>
                  </a:lnTo>
                  <a:lnTo>
                    <a:pt x="903334" y="5442"/>
                  </a:lnTo>
                  <a:lnTo>
                    <a:pt x="949345" y="12132"/>
                  </a:lnTo>
                  <a:lnTo>
                    <a:pt x="994481" y="21366"/>
                  </a:lnTo>
                  <a:lnTo>
                    <a:pt x="1038667" y="33068"/>
                  </a:lnTo>
                  <a:lnTo>
                    <a:pt x="1081826" y="47163"/>
                  </a:lnTo>
                  <a:lnTo>
                    <a:pt x="1123882" y="63575"/>
                  </a:lnTo>
                  <a:lnTo>
                    <a:pt x="1164760" y="82227"/>
                  </a:lnTo>
                  <a:lnTo>
                    <a:pt x="1204383" y="103045"/>
                  </a:lnTo>
                  <a:lnTo>
                    <a:pt x="1242676" y="125951"/>
                  </a:lnTo>
                  <a:lnTo>
                    <a:pt x="1279564" y="150871"/>
                  </a:lnTo>
                  <a:lnTo>
                    <a:pt x="1314969" y="177728"/>
                  </a:lnTo>
                  <a:lnTo>
                    <a:pt x="1348816" y="206446"/>
                  </a:lnTo>
                  <a:lnTo>
                    <a:pt x="1381029" y="236950"/>
                  </a:lnTo>
                  <a:lnTo>
                    <a:pt x="1411533" y="269163"/>
                  </a:lnTo>
                  <a:lnTo>
                    <a:pt x="1440251" y="303010"/>
                  </a:lnTo>
                  <a:lnTo>
                    <a:pt x="1467108" y="338415"/>
                  </a:lnTo>
                  <a:lnTo>
                    <a:pt x="1492028" y="375303"/>
                  </a:lnTo>
                  <a:lnTo>
                    <a:pt x="1514934" y="413596"/>
                  </a:lnTo>
                  <a:lnTo>
                    <a:pt x="1535752" y="453219"/>
                  </a:lnTo>
                  <a:lnTo>
                    <a:pt x="1554404" y="494097"/>
                  </a:lnTo>
                  <a:lnTo>
                    <a:pt x="1570816" y="536153"/>
                  </a:lnTo>
                  <a:lnTo>
                    <a:pt x="1584911" y="579312"/>
                  </a:lnTo>
                  <a:lnTo>
                    <a:pt x="1596613" y="623498"/>
                  </a:lnTo>
                  <a:lnTo>
                    <a:pt x="1605847" y="668634"/>
                  </a:lnTo>
                  <a:lnTo>
                    <a:pt x="1612537" y="714645"/>
                  </a:lnTo>
                  <a:lnTo>
                    <a:pt x="1616606" y="761456"/>
                  </a:lnTo>
                  <a:lnTo>
                    <a:pt x="1617980" y="808989"/>
                  </a:lnTo>
                  <a:lnTo>
                    <a:pt x="1616606" y="856523"/>
                  </a:lnTo>
                  <a:lnTo>
                    <a:pt x="1612537" y="903334"/>
                  </a:lnTo>
                  <a:lnTo>
                    <a:pt x="1605847" y="949345"/>
                  </a:lnTo>
                  <a:lnTo>
                    <a:pt x="1596613" y="994481"/>
                  </a:lnTo>
                  <a:lnTo>
                    <a:pt x="1584911" y="1038667"/>
                  </a:lnTo>
                  <a:lnTo>
                    <a:pt x="1570816" y="1081826"/>
                  </a:lnTo>
                  <a:lnTo>
                    <a:pt x="1554404" y="1123882"/>
                  </a:lnTo>
                  <a:lnTo>
                    <a:pt x="1535752" y="1164760"/>
                  </a:lnTo>
                  <a:lnTo>
                    <a:pt x="1514934" y="1204383"/>
                  </a:lnTo>
                  <a:lnTo>
                    <a:pt x="1492028" y="1242676"/>
                  </a:lnTo>
                  <a:lnTo>
                    <a:pt x="1467108" y="1279564"/>
                  </a:lnTo>
                  <a:lnTo>
                    <a:pt x="1440251" y="1314969"/>
                  </a:lnTo>
                  <a:lnTo>
                    <a:pt x="1411533" y="1348816"/>
                  </a:lnTo>
                  <a:lnTo>
                    <a:pt x="1381029" y="1381029"/>
                  </a:lnTo>
                  <a:lnTo>
                    <a:pt x="1348816" y="1411533"/>
                  </a:lnTo>
                  <a:lnTo>
                    <a:pt x="1314969" y="1440251"/>
                  </a:lnTo>
                  <a:lnTo>
                    <a:pt x="1279564" y="1467108"/>
                  </a:lnTo>
                  <a:lnTo>
                    <a:pt x="1242676" y="1492028"/>
                  </a:lnTo>
                  <a:lnTo>
                    <a:pt x="1204383" y="1514934"/>
                  </a:lnTo>
                  <a:lnTo>
                    <a:pt x="1164760" y="1535752"/>
                  </a:lnTo>
                  <a:lnTo>
                    <a:pt x="1123882" y="1554404"/>
                  </a:lnTo>
                  <a:lnTo>
                    <a:pt x="1081826" y="1570816"/>
                  </a:lnTo>
                  <a:lnTo>
                    <a:pt x="1038667" y="1584911"/>
                  </a:lnTo>
                  <a:lnTo>
                    <a:pt x="994481" y="1596613"/>
                  </a:lnTo>
                  <a:lnTo>
                    <a:pt x="949345" y="1605847"/>
                  </a:lnTo>
                  <a:lnTo>
                    <a:pt x="903334" y="1612537"/>
                  </a:lnTo>
                  <a:lnTo>
                    <a:pt x="856523" y="1616606"/>
                  </a:lnTo>
                  <a:lnTo>
                    <a:pt x="808989" y="1617979"/>
                  </a:lnTo>
                  <a:lnTo>
                    <a:pt x="761456" y="1616606"/>
                  </a:lnTo>
                  <a:lnTo>
                    <a:pt x="714645" y="1612537"/>
                  </a:lnTo>
                  <a:lnTo>
                    <a:pt x="668634" y="1605847"/>
                  </a:lnTo>
                  <a:lnTo>
                    <a:pt x="623498" y="1596613"/>
                  </a:lnTo>
                  <a:lnTo>
                    <a:pt x="579312" y="1584911"/>
                  </a:lnTo>
                  <a:lnTo>
                    <a:pt x="536153" y="1570816"/>
                  </a:lnTo>
                  <a:lnTo>
                    <a:pt x="494097" y="1554404"/>
                  </a:lnTo>
                  <a:lnTo>
                    <a:pt x="453219" y="1535752"/>
                  </a:lnTo>
                  <a:lnTo>
                    <a:pt x="413596" y="1514934"/>
                  </a:lnTo>
                  <a:lnTo>
                    <a:pt x="375303" y="1492028"/>
                  </a:lnTo>
                  <a:lnTo>
                    <a:pt x="338415" y="1467108"/>
                  </a:lnTo>
                  <a:lnTo>
                    <a:pt x="303010" y="1440251"/>
                  </a:lnTo>
                  <a:lnTo>
                    <a:pt x="269163" y="1411533"/>
                  </a:lnTo>
                  <a:lnTo>
                    <a:pt x="236950" y="1381029"/>
                  </a:lnTo>
                  <a:lnTo>
                    <a:pt x="206446" y="1348816"/>
                  </a:lnTo>
                  <a:lnTo>
                    <a:pt x="177728" y="1314969"/>
                  </a:lnTo>
                  <a:lnTo>
                    <a:pt x="150871" y="1279564"/>
                  </a:lnTo>
                  <a:lnTo>
                    <a:pt x="125951" y="1242676"/>
                  </a:lnTo>
                  <a:lnTo>
                    <a:pt x="103045" y="1204383"/>
                  </a:lnTo>
                  <a:lnTo>
                    <a:pt x="82227" y="1164760"/>
                  </a:lnTo>
                  <a:lnTo>
                    <a:pt x="63575" y="1123882"/>
                  </a:lnTo>
                  <a:lnTo>
                    <a:pt x="47163" y="1081826"/>
                  </a:lnTo>
                  <a:lnTo>
                    <a:pt x="33068" y="1038667"/>
                  </a:lnTo>
                  <a:lnTo>
                    <a:pt x="21366" y="994481"/>
                  </a:lnTo>
                  <a:lnTo>
                    <a:pt x="12132" y="949345"/>
                  </a:lnTo>
                  <a:lnTo>
                    <a:pt x="5442" y="903334"/>
                  </a:lnTo>
                  <a:lnTo>
                    <a:pt x="1373" y="856523"/>
                  </a:lnTo>
                  <a:lnTo>
                    <a:pt x="0" y="80898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59525" y="3724275"/>
            <a:ext cx="1085850" cy="3683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63500">
              <a:lnSpc>
                <a:spcPts val="1260"/>
              </a:lnSpc>
              <a:spcBef>
                <a:spcPts val="29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Возможность использования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60283" y="3395345"/>
            <a:ext cx="2420620" cy="10242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marR="750570" indent="-114300">
              <a:lnSpc>
                <a:spcPts val="1260"/>
              </a:lnSpc>
              <a:spcBef>
                <a:spcPts val="29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различных</a:t>
            </a:r>
            <a:r>
              <a:rPr sz="12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Arial"/>
                <a:cs typeface="Arial"/>
              </a:rPr>
              <a:t>носителей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информации</a:t>
            </a:r>
            <a:r>
              <a:rPr sz="12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Arial"/>
                <a:cs typeface="Arial"/>
              </a:rPr>
              <a:t>(как</a:t>
            </a:r>
            <a:endParaRPr sz="1200">
              <a:latin typeface="Arial"/>
              <a:cs typeface="Arial"/>
            </a:endParaRPr>
          </a:p>
          <a:p>
            <a:pPr marL="127000">
              <a:lnSpc>
                <a:spcPts val="1230"/>
              </a:lnSpc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традиционных,</a:t>
            </a:r>
            <a:r>
              <a:rPr sz="12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так</a:t>
            </a:r>
            <a:r>
              <a:rPr sz="12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2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цифровых)</a:t>
            </a:r>
            <a:endParaRPr sz="1200">
              <a:latin typeface="Arial"/>
              <a:cs typeface="Arial"/>
            </a:endParaRPr>
          </a:p>
          <a:p>
            <a:pPr marL="127000" marR="29845" indent="-114300">
              <a:lnSpc>
                <a:spcPts val="124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внешних</a:t>
            </a:r>
            <a:r>
              <a:rPr sz="12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ресурсов </a:t>
            </a:r>
            <a:r>
              <a:rPr sz="1200" spc="-25" dirty="0">
                <a:solidFill>
                  <a:srgbClr val="006FC0"/>
                </a:solidFill>
                <a:latin typeface="Arial"/>
                <a:cs typeface="Arial"/>
              </a:rPr>
              <a:t>для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функционирования</a:t>
            </a:r>
            <a:r>
              <a:rPr sz="12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ИОС</a:t>
            </a:r>
            <a:r>
              <a:rPr sz="12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Arial"/>
                <a:cs typeface="Arial"/>
              </a:rPr>
              <a:t>школы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(outsourcing)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49900" y="5105400"/>
            <a:ext cx="1633220" cy="1630680"/>
            <a:chOff x="5549900" y="5105400"/>
            <a:chExt cx="1633220" cy="1630680"/>
          </a:xfrm>
        </p:grpSpPr>
        <p:sp>
          <p:nvSpPr>
            <p:cNvPr id="20" name="object 20"/>
            <p:cNvSpPr/>
            <p:nvPr/>
          </p:nvSpPr>
          <p:spPr>
            <a:xfrm>
              <a:off x="5556250" y="5111750"/>
              <a:ext cx="1620520" cy="1617980"/>
            </a:xfrm>
            <a:custGeom>
              <a:avLst/>
              <a:gdLst/>
              <a:ahLst/>
              <a:cxnLst/>
              <a:rect l="l" t="t" r="r" b="b"/>
              <a:pathLst>
                <a:path w="1620520" h="1617979">
                  <a:moveTo>
                    <a:pt x="810260" y="0"/>
                  </a:moveTo>
                  <a:lnTo>
                    <a:pt x="762645" y="1373"/>
                  </a:lnTo>
                  <a:lnTo>
                    <a:pt x="715756" y="5442"/>
                  </a:lnTo>
                  <a:lnTo>
                    <a:pt x="669668" y="12132"/>
                  </a:lnTo>
                  <a:lnTo>
                    <a:pt x="624457" y="21366"/>
                  </a:lnTo>
                  <a:lnTo>
                    <a:pt x="580200" y="33068"/>
                  </a:lnTo>
                  <a:lnTo>
                    <a:pt x="536971" y="47163"/>
                  </a:lnTo>
                  <a:lnTo>
                    <a:pt x="494847" y="63575"/>
                  </a:lnTo>
                  <a:lnTo>
                    <a:pt x="453904" y="82227"/>
                  </a:lnTo>
                  <a:lnTo>
                    <a:pt x="414218" y="103045"/>
                  </a:lnTo>
                  <a:lnTo>
                    <a:pt x="375865" y="125951"/>
                  </a:lnTo>
                  <a:lnTo>
                    <a:pt x="338920" y="150871"/>
                  </a:lnTo>
                  <a:lnTo>
                    <a:pt x="303461" y="177728"/>
                  </a:lnTo>
                  <a:lnTo>
                    <a:pt x="269562" y="206446"/>
                  </a:lnTo>
                  <a:lnTo>
                    <a:pt x="237299" y="236950"/>
                  </a:lnTo>
                  <a:lnTo>
                    <a:pt x="206749" y="269163"/>
                  </a:lnTo>
                  <a:lnTo>
                    <a:pt x="177988" y="303010"/>
                  </a:lnTo>
                  <a:lnTo>
                    <a:pt x="151091" y="338415"/>
                  </a:lnTo>
                  <a:lnTo>
                    <a:pt x="126134" y="375303"/>
                  </a:lnTo>
                  <a:lnTo>
                    <a:pt x="103194" y="413596"/>
                  </a:lnTo>
                  <a:lnTo>
                    <a:pt x="82346" y="453219"/>
                  </a:lnTo>
                  <a:lnTo>
                    <a:pt x="63666" y="494097"/>
                  </a:lnTo>
                  <a:lnTo>
                    <a:pt x="47231" y="536153"/>
                  </a:lnTo>
                  <a:lnTo>
                    <a:pt x="33115" y="579312"/>
                  </a:lnTo>
                  <a:lnTo>
                    <a:pt x="21396" y="623498"/>
                  </a:lnTo>
                  <a:lnTo>
                    <a:pt x="12149" y="668634"/>
                  </a:lnTo>
                  <a:lnTo>
                    <a:pt x="5450" y="714645"/>
                  </a:lnTo>
                  <a:lnTo>
                    <a:pt x="1375" y="761456"/>
                  </a:lnTo>
                  <a:lnTo>
                    <a:pt x="0" y="808990"/>
                  </a:lnTo>
                  <a:lnTo>
                    <a:pt x="1375" y="856524"/>
                  </a:lnTo>
                  <a:lnTo>
                    <a:pt x="5450" y="903336"/>
                  </a:lnTo>
                  <a:lnTo>
                    <a:pt x="12149" y="949348"/>
                  </a:lnTo>
                  <a:lnTo>
                    <a:pt x="21396" y="994485"/>
                  </a:lnTo>
                  <a:lnTo>
                    <a:pt x="33115" y="1038671"/>
                  </a:lnTo>
                  <a:lnTo>
                    <a:pt x="47231" y="1081831"/>
                  </a:lnTo>
                  <a:lnTo>
                    <a:pt x="63666" y="1123887"/>
                  </a:lnTo>
                  <a:lnTo>
                    <a:pt x="82346" y="1164765"/>
                  </a:lnTo>
                  <a:lnTo>
                    <a:pt x="103194" y="1204389"/>
                  </a:lnTo>
                  <a:lnTo>
                    <a:pt x="126134" y="1242682"/>
                  </a:lnTo>
                  <a:lnTo>
                    <a:pt x="151091" y="1279569"/>
                  </a:lnTo>
                  <a:lnTo>
                    <a:pt x="177988" y="1314974"/>
                  </a:lnTo>
                  <a:lnTo>
                    <a:pt x="206749" y="1348821"/>
                  </a:lnTo>
                  <a:lnTo>
                    <a:pt x="237299" y="1381034"/>
                  </a:lnTo>
                  <a:lnTo>
                    <a:pt x="269562" y="1411537"/>
                  </a:lnTo>
                  <a:lnTo>
                    <a:pt x="303461" y="1440255"/>
                  </a:lnTo>
                  <a:lnTo>
                    <a:pt x="338920" y="1467112"/>
                  </a:lnTo>
                  <a:lnTo>
                    <a:pt x="375865" y="1492031"/>
                  </a:lnTo>
                  <a:lnTo>
                    <a:pt x="414218" y="1514937"/>
                  </a:lnTo>
                  <a:lnTo>
                    <a:pt x="453904" y="1535754"/>
                  </a:lnTo>
                  <a:lnTo>
                    <a:pt x="494847" y="1554406"/>
                  </a:lnTo>
                  <a:lnTo>
                    <a:pt x="536971" y="1570817"/>
                  </a:lnTo>
                  <a:lnTo>
                    <a:pt x="580200" y="1584912"/>
                  </a:lnTo>
                  <a:lnTo>
                    <a:pt x="624457" y="1596614"/>
                  </a:lnTo>
                  <a:lnTo>
                    <a:pt x="669668" y="1605847"/>
                  </a:lnTo>
                  <a:lnTo>
                    <a:pt x="715756" y="1612537"/>
                  </a:lnTo>
                  <a:lnTo>
                    <a:pt x="762645" y="1616606"/>
                  </a:lnTo>
                  <a:lnTo>
                    <a:pt x="810260" y="1617980"/>
                  </a:lnTo>
                  <a:lnTo>
                    <a:pt x="857874" y="1616606"/>
                  </a:lnTo>
                  <a:lnTo>
                    <a:pt x="904763" y="1612537"/>
                  </a:lnTo>
                  <a:lnTo>
                    <a:pt x="950851" y="1605847"/>
                  </a:lnTo>
                  <a:lnTo>
                    <a:pt x="996062" y="1596614"/>
                  </a:lnTo>
                  <a:lnTo>
                    <a:pt x="1040319" y="1584912"/>
                  </a:lnTo>
                  <a:lnTo>
                    <a:pt x="1083548" y="1570817"/>
                  </a:lnTo>
                  <a:lnTo>
                    <a:pt x="1125672" y="1554406"/>
                  </a:lnTo>
                  <a:lnTo>
                    <a:pt x="1166615" y="1535754"/>
                  </a:lnTo>
                  <a:lnTo>
                    <a:pt x="1206301" y="1514937"/>
                  </a:lnTo>
                  <a:lnTo>
                    <a:pt x="1244654" y="1492031"/>
                  </a:lnTo>
                  <a:lnTo>
                    <a:pt x="1281599" y="1467112"/>
                  </a:lnTo>
                  <a:lnTo>
                    <a:pt x="1317058" y="1440255"/>
                  </a:lnTo>
                  <a:lnTo>
                    <a:pt x="1350957" y="1411537"/>
                  </a:lnTo>
                  <a:lnTo>
                    <a:pt x="1383220" y="1381034"/>
                  </a:lnTo>
                  <a:lnTo>
                    <a:pt x="1413770" y="1348821"/>
                  </a:lnTo>
                  <a:lnTo>
                    <a:pt x="1442531" y="1314974"/>
                  </a:lnTo>
                  <a:lnTo>
                    <a:pt x="1469428" y="1279569"/>
                  </a:lnTo>
                  <a:lnTo>
                    <a:pt x="1494385" y="1242682"/>
                  </a:lnTo>
                  <a:lnTo>
                    <a:pt x="1517325" y="1204389"/>
                  </a:lnTo>
                  <a:lnTo>
                    <a:pt x="1538173" y="1164765"/>
                  </a:lnTo>
                  <a:lnTo>
                    <a:pt x="1556853" y="1123887"/>
                  </a:lnTo>
                  <a:lnTo>
                    <a:pt x="1573288" y="1081831"/>
                  </a:lnTo>
                  <a:lnTo>
                    <a:pt x="1587404" y="1038671"/>
                  </a:lnTo>
                  <a:lnTo>
                    <a:pt x="1599123" y="994485"/>
                  </a:lnTo>
                  <a:lnTo>
                    <a:pt x="1608370" y="949348"/>
                  </a:lnTo>
                  <a:lnTo>
                    <a:pt x="1615069" y="903336"/>
                  </a:lnTo>
                  <a:lnTo>
                    <a:pt x="1619144" y="856524"/>
                  </a:lnTo>
                  <a:lnTo>
                    <a:pt x="1620520" y="808990"/>
                  </a:lnTo>
                  <a:lnTo>
                    <a:pt x="1619144" y="761456"/>
                  </a:lnTo>
                  <a:lnTo>
                    <a:pt x="1615069" y="714645"/>
                  </a:lnTo>
                  <a:lnTo>
                    <a:pt x="1608370" y="668634"/>
                  </a:lnTo>
                  <a:lnTo>
                    <a:pt x="1599123" y="623498"/>
                  </a:lnTo>
                  <a:lnTo>
                    <a:pt x="1587404" y="579312"/>
                  </a:lnTo>
                  <a:lnTo>
                    <a:pt x="1573288" y="536153"/>
                  </a:lnTo>
                  <a:lnTo>
                    <a:pt x="1556853" y="494097"/>
                  </a:lnTo>
                  <a:lnTo>
                    <a:pt x="1538173" y="453219"/>
                  </a:lnTo>
                  <a:lnTo>
                    <a:pt x="1517325" y="413596"/>
                  </a:lnTo>
                  <a:lnTo>
                    <a:pt x="1494385" y="375303"/>
                  </a:lnTo>
                  <a:lnTo>
                    <a:pt x="1469428" y="338415"/>
                  </a:lnTo>
                  <a:lnTo>
                    <a:pt x="1442531" y="303010"/>
                  </a:lnTo>
                  <a:lnTo>
                    <a:pt x="1413770" y="269163"/>
                  </a:lnTo>
                  <a:lnTo>
                    <a:pt x="1383220" y="236950"/>
                  </a:lnTo>
                  <a:lnTo>
                    <a:pt x="1350957" y="206446"/>
                  </a:lnTo>
                  <a:lnTo>
                    <a:pt x="1317058" y="177728"/>
                  </a:lnTo>
                  <a:lnTo>
                    <a:pt x="1281599" y="150871"/>
                  </a:lnTo>
                  <a:lnTo>
                    <a:pt x="1244654" y="125951"/>
                  </a:lnTo>
                  <a:lnTo>
                    <a:pt x="1206301" y="103045"/>
                  </a:lnTo>
                  <a:lnTo>
                    <a:pt x="1166615" y="82227"/>
                  </a:lnTo>
                  <a:lnTo>
                    <a:pt x="1125672" y="63575"/>
                  </a:lnTo>
                  <a:lnTo>
                    <a:pt x="1083548" y="47163"/>
                  </a:lnTo>
                  <a:lnTo>
                    <a:pt x="1040319" y="33068"/>
                  </a:lnTo>
                  <a:lnTo>
                    <a:pt x="996062" y="21366"/>
                  </a:lnTo>
                  <a:lnTo>
                    <a:pt x="950851" y="12132"/>
                  </a:lnTo>
                  <a:lnTo>
                    <a:pt x="904763" y="5442"/>
                  </a:lnTo>
                  <a:lnTo>
                    <a:pt x="857874" y="1373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56250" y="5111750"/>
              <a:ext cx="1620520" cy="1617980"/>
            </a:xfrm>
            <a:custGeom>
              <a:avLst/>
              <a:gdLst/>
              <a:ahLst/>
              <a:cxnLst/>
              <a:rect l="l" t="t" r="r" b="b"/>
              <a:pathLst>
                <a:path w="1620520" h="1617979">
                  <a:moveTo>
                    <a:pt x="0" y="808990"/>
                  </a:moveTo>
                  <a:lnTo>
                    <a:pt x="1375" y="761456"/>
                  </a:lnTo>
                  <a:lnTo>
                    <a:pt x="5450" y="714645"/>
                  </a:lnTo>
                  <a:lnTo>
                    <a:pt x="12149" y="668634"/>
                  </a:lnTo>
                  <a:lnTo>
                    <a:pt x="21396" y="623498"/>
                  </a:lnTo>
                  <a:lnTo>
                    <a:pt x="33115" y="579312"/>
                  </a:lnTo>
                  <a:lnTo>
                    <a:pt x="47231" y="536153"/>
                  </a:lnTo>
                  <a:lnTo>
                    <a:pt x="63666" y="494097"/>
                  </a:lnTo>
                  <a:lnTo>
                    <a:pt x="82346" y="453219"/>
                  </a:lnTo>
                  <a:lnTo>
                    <a:pt x="103194" y="413596"/>
                  </a:lnTo>
                  <a:lnTo>
                    <a:pt x="126134" y="375303"/>
                  </a:lnTo>
                  <a:lnTo>
                    <a:pt x="151091" y="338415"/>
                  </a:lnTo>
                  <a:lnTo>
                    <a:pt x="177988" y="303010"/>
                  </a:lnTo>
                  <a:lnTo>
                    <a:pt x="206749" y="269163"/>
                  </a:lnTo>
                  <a:lnTo>
                    <a:pt x="237299" y="236950"/>
                  </a:lnTo>
                  <a:lnTo>
                    <a:pt x="269562" y="206446"/>
                  </a:lnTo>
                  <a:lnTo>
                    <a:pt x="303461" y="177728"/>
                  </a:lnTo>
                  <a:lnTo>
                    <a:pt x="338920" y="150871"/>
                  </a:lnTo>
                  <a:lnTo>
                    <a:pt x="375865" y="125951"/>
                  </a:lnTo>
                  <a:lnTo>
                    <a:pt x="414218" y="103045"/>
                  </a:lnTo>
                  <a:lnTo>
                    <a:pt x="453904" y="82227"/>
                  </a:lnTo>
                  <a:lnTo>
                    <a:pt x="494847" y="63575"/>
                  </a:lnTo>
                  <a:lnTo>
                    <a:pt x="536971" y="47163"/>
                  </a:lnTo>
                  <a:lnTo>
                    <a:pt x="580200" y="33068"/>
                  </a:lnTo>
                  <a:lnTo>
                    <a:pt x="624457" y="21366"/>
                  </a:lnTo>
                  <a:lnTo>
                    <a:pt x="669668" y="12132"/>
                  </a:lnTo>
                  <a:lnTo>
                    <a:pt x="715756" y="5442"/>
                  </a:lnTo>
                  <a:lnTo>
                    <a:pt x="762645" y="1373"/>
                  </a:lnTo>
                  <a:lnTo>
                    <a:pt x="810260" y="0"/>
                  </a:lnTo>
                  <a:lnTo>
                    <a:pt x="857874" y="1373"/>
                  </a:lnTo>
                  <a:lnTo>
                    <a:pt x="904763" y="5442"/>
                  </a:lnTo>
                  <a:lnTo>
                    <a:pt x="950851" y="12132"/>
                  </a:lnTo>
                  <a:lnTo>
                    <a:pt x="996062" y="21366"/>
                  </a:lnTo>
                  <a:lnTo>
                    <a:pt x="1040319" y="33068"/>
                  </a:lnTo>
                  <a:lnTo>
                    <a:pt x="1083548" y="47163"/>
                  </a:lnTo>
                  <a:lnTo>
                    <a:pt x="1125672" y="63575"/>
                  </a:lnTo>
                  <a:lnTo>
                    <a:pt x="1166615" y="82227"/>
                  </a:lnTo>
                  <a:lnTo>
                    <a:pt x="1206301" y="103045"/>
                  </a:lnTo>
                  <a:lnTo>
                    <a:pt x="1244654" y="125951"/>
                  </a:lnTo>
                  <a:lnTo>
                    <a:pt x="1281599" y="150871"/>
                  </a:lnTo>
                  <a:lnTo>
                    <a:pt x="1317058" y="177728"/>
                  </a:lnTo>
                  <a:lnTo>
                    <a:pt x="1350957" y="206446"/>
                  </a:lnTo>
                  <a:lnTo>
                    <a:pt x="1383220" y="236950"/>
                  </a:lnTo>
                  <a:lnTo>
                    <a:pt x="1413770" y="269163"/>
                  </a:lnTo>
                  <a:lnTo>
                    <a:pt x="1442531" y="303010"/>
                  </a:lnTo>
                  <a:lnTo>
                    <a:pt x="1469428" y="338415"/>
                  </a:lnTo>
                  <a:lnTo>
                    <a:pt x="1494385" y="375303"/>
                  </a:lnTo>
                  <a:lnTo>
                    <a:pt x="1517325" y="413596"/>
                  </a:lnTo>
                  <a:lnTo>
                    <a:pt x="1538173" y="453219"/>
                  </a:lnTo>
                  <a:lnTo>
                    <a:pt x="1556853" y="494097"/>
                  </a:lnTo>
                  <a:lnTo>
                    <a:pt x="1573288" y="536153"/>
                  </a:lnTo>
                  <a:lnTo>
                    <a:pt x="1587404" y="579312"/>
                  </a:lnTo>
                  <a:lnTo>
                    <a:pt x="1599123" y="623498"/>
                  </a:lnTo>
                  <a:lnTo>
                    <a:pt x="1608370" y="668634"/>
                  </a:lnTo>
                  <a:lnTo>
                    <a:pt x="1615069" y="714645"/>
                  </a:lnTo>
                  <a:lnTo>
                    <a:pt x="1619144" y="761456"/>
                  </a:lnTo>
                  <a:lnTo>
                    <a:pt x="1620520" y="808990"/>
                  </a:lnTo>
                  <a:lnTo>
                    <a:pt x="1619144" y="856524"/>
                  </a:lnTo>
                  <a:lnTo>
                    <a:pt x="1615069" y="903336"/>
                  </a:lnTo>
                  <a:lnTo>
                    <a:pt x="1608370" y="949348"/>
                  </a:lnTo>
                  <a:lnTo>
                    <a:pt x="1599123" y="994485"/>
                  </a:lnTo>
                  <a:lnTo>
                    <a:pt x="1587404" y="1038671"/>
                  </a:lnTo>
                  <a:lnTo>
                    <a:pt x="1573288" y="1081831"/>
                  </a:lnTo>
                  <a:lnTo>
                    <a:pt x="1556853" y="1123887"/>
                  </a:lnTo>
                  <a:lnTo>
                    <a:pt x="1538173" y="1164765"/>
                  </a:lnTo>
                  <a:lnTo>
                    <a:pt x="1517325" y="1204389"/>
                  </a:lnTo>
                  <a:lnTo>
                    <a:pt x="1494385" y="1242682"/>
                  </a:lnTo>
                  <a:lnTo>
                    <a:pt x="1469428" y="1279569"/>
                  </a:lnTo>
                  <a:lnTo>
                    <a:pt x="1442531" y="1314974"/>
                  </a:lnTo>
                  <a:lnTo>
                    <a:pt x="1413770" y="1348821"/>
                  </a:lnTo>
                  <a:lnTo>
                    <a:pt x="1383220" y="1381034"/>
                  </a:lnTo>
                  <a:lnTo>
                    <a:pt x="1350957" y="1411537"/>
                  </a:lnTo>
                  <a:lnTo>
                    <a:pt x="1317058" y="1440255"/>
                  </a:lnTo>
                  <a:lnTo>
                    <a:pt x="1281599" y="1467112"/>
                  </a:lnTo>
                  <a:lnTo>
                    <a:pt x="1244654" y="1492031"/>
                  </a:lnTo>
                  <a:lnTo>
                    <a:pt x="1206301" y="1514937"/>
                  </a:lnTo>
                  <a:lnTo>
                    <a:pt x="1166615" y="1535754"/>
                  </a:lnTo>
                  <a:lnTo>
                    <a:pt x="1125672" y="1554406"/>
                  </a:lnTo>
                  <a:lnTo>
                    <a:pt x="1083548" y="1570817"/>
                  </a:lnTo>
                  <a:lnTo>
                    <a:pt x="1040319" y="1584912"/>
                  </a:lnTo>
                  <a:lnTo>
                    <a:pt x="996062" y="1596614"/>
                  </a:lnTo>
                  <a:lnTo>
                    <a:pt x="950851" y="1605847"/>
                  </a:lnTo>
                  <a:lnTo>
                    <a:pt x="904763" y="1612537"/>
                  </a:lnTo>
                  <a:lnTo>
                    <a:pt x="857874" y="1616606"/>
                  </a:lnTo>
                  <a:lnTo>
                    <a:pt x="810260" y="1617980"/>
                  </a:lnTo>
                  <a:lnTo>
                    <a:pt x="762645" y="1616606"/>
                  </a:lnTo>
                  <a:lnTo>
                    <a:pt x="715756" y="1612537"/>
                  </a:lnTo>
                  <a:lnTo>
                    <a:pt x="669668" y="1605847"/>
                  </a:lnTo>
                  <a:lnTo>
                    <a:pt x="624457" y="1596614"/>
                  </a:lnTo>
                  <a:lnTo>
                    <a:pt x="580200" y="1584912"/>
                  </a:lnTo>
                  <a:lnTo>
                    <a:pt x="536971" y="1570817"/>
                  </a:lnTo>
                  <a:lnTo>
                    <a:pt x="494847" y="1554406"/>
                  </a:lnTo>
                  <a:lnTo>
                    <a:pt x="453904" y="1535754"/>
                  </a:lnTo>
                  <a:lnTo>
                    <a:pt x="414218" y="1514937"/>
                  </a:lnTo>
                  <a:lnTo>
                    <a:pt x="375865" y="1492031"/>
                  </a:lnTo>
                  <a:lnTo>
                    <a:pt x="338920" y="1467112"/>
                  </a:lnTo>
                  <a:lnTo>
                    <a:pt x="303461" y="1440255"/>
                  </a:lnTo>
                  <a:lnTo>
                    <a:pt x="269562" y="1411537"/>
                  </a:lnTo>
                  <a:lnTo>
                    <a:pt x="237299" y="1381034"/>
                  </a:lnTo>
                  <a:lnTo>
                    <a:pt x="206749" y="1348821"/>
                  </a:lnTo>
                  <a:lnTo>
                    <a:pt x="177988" y="1314974"/>
                  </a:lnTo>
                  <a:lnTo>
                    <a:pt x="151091" y="1279569"/>
                  </a:lnTo>
                  <a:lnTo>
                    <a:pt x="126134" y="1242682"/>
                  </a:lnTo>
                  <a:lnTo>
                    <a:pt x="103194" y="1204389"/>
                  </a:lnTo>
                  <a:lnTo>
                    <a:pt x="82346" y="1164765"/>
                  </a:lnTo>
                  <a:lnTo>
                    <a:pt x="63666" y="1123887"/>
                  </a:lnTo>
                  <a:lnTo>
                    <a:pt x="47231" y="1081831"/>
                  </a:lnTo>
                  <a:lnTo>
                    <a:pt x="33115" y="1038671"/>
                  </a:lnTo>
                  <a:lnTo>
                    <a:pt x="21396" y="994485"/>
                  </a:lnTo>
                  <a:lnTo>
                    <a:pt x="12149" y="949348"/>
                  </a:lnTo>
                  <a:lnTo>
                    <a:pt x="5450" y="903336"/>
                  </a:lnTo>
                  <a:lnTo>
                    <a:pt x="1375" y="856524"/>
                  </a:lnTo>
                  <a:lnTo>
                    <a:pt x="0" y="80899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11265" y="5722620"/>
            <a:ext cx="111125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5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Использование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5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целях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24979" y="5393372"/>
            <a:ext cx="2243455" cy="10248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marR="5080" indent="-114300">
              <a:lnSpc>
                <a:spcPct val="86900"/>
              </a:lnSpc>
              <a:spcBef>
                <a:spcPts val="29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повышения</a:t>
            </a:r>
            <a:r>
              <a:rPr sz="12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эффективности</a:t>
            </a:r>
            <a:r>
              <a:rPr sz="12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качества</a:t>
            </a:r>
            <a:r>
              <a:rPr sz="12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реализации образовательных программ</a:t>
            </a:r>
            <a:endParaRPr sz="1200">
              <a:latin typeface="Arial"/>
              <a:cs typeface="Arial"/>
            </a:endParaRPr>
          </a:p>
          <a:p>
            <a:pPr marL="127000" marR="22225" indent="-114300">
              <a:lnSpc>
                <a:spcPts val="1240"/>
              </a:lnSpc>
              <a:spcBef>
                <a:spcPts val="209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повышение</a:t>
            </a:r>
            <a:r>
              <a:rPr sz="12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качества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управления</a:t>
            </a:r>
            <a:r>
              <a:rPr sz="12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Arial"/>
                <a:cs typeface="Arial"/>
              </a:rPr>
              <a:t>образовательной </a:t>
            </a:r>
            <a:r>
              <a:rPr sz="1200" spc="-10" dirty="0">
                <a:solidFill>
                  <a:srgbClr val="006FC0"/>
                </a:solidFill>
                <a:latin typeface="Arial"/>
                <a:cs typeface="Arial"/>
              </a:rPr>
              <a:t>организацией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5564" y="65404"/>
            <a:ext cx="55054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Детализация</a:t>
            </a:r>
            <a:r>
              <a:rPr sz="3200" spc="-120" dirty="0"/>
              <a:t> </a:t>
            </a:r>
            <a:r>
              <a:rPr sz="3200" spc="-10" dirty="0"/>
              <a:t>требований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/>
              <a:t>к</a:t>
            </a:r>
            <a:r>
              <a:rPr sz="3200" spc="-130" dirty="0"/>
              <a:t> </a:t>
            </a:r>
            <a:r>
              <a:rPr sz="3200" spc="-30" dirty="0"/>
              <a:t>результатам</a:t>
            </a:r>
            <a:r>
              <a:rPr sz="3200" spc="-35" dirty="0"/>
              <a:t> </a:t>
            </a:r>
            <a:r>
              <a:rPr sz="3200" spc="-10" dirty="0"/>
              <a:t>личностным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55002" y="1473517"/>
            <a:ext cx="8869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1815" algn="l"/>
              </a:tabLst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Действующий</a:t>
            </a:r>
            <a:r>
              <a:rPr sz="24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	Обновленный</a:t>
            </a:r>
            <a:r>
              <a:rPr sz="2400" b="1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002" y="2208148"/>
            <a:ext cx="5305425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«Личностные</a:t>
            </a:r>
            <a:r>
              <a:rPr sz="1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результаты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должны</a:t>
            </a:r>
            <a:r>
              <a:rPr sz="1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отражать:</a:t>
            </a:r>
            <a:endParaRPr sz="1800">
              <a:latin typeface="Arial"/>
              <a:cs typeface="Arial"/>
            </a:endParaRPr>
          </a:p>
          <a:p>
            <a:pPr marL="12700" marR="4826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1)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формирование</a:t>
            </a: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основ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российской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гражданской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идентичности,</a:t>
            </a:r>
            <a:r>
              <a:rPr sz="1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чувства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гордости</a:t>
            </a:r>
            <a:r>
              <a:rPr sz="1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за</a:t>
            </a:r>
            <a:r>
              <a:rPr sz="18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свою</a:t>
            </a:r>
            <a:r>
              <a:rPr sz="1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Родину,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российский</a:t>
            </a:r>
            <a:r>
              <a:rPr sz="18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народ</a:t>
            </a:r>
            <a:r>
              <a:rPr sz="1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историю</a:t>
            </a:r>
            <a:r>
              <a:rPr sz="1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России,</a:t>
            </a:r>
            <a:r>
              <a:rPr sz="1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осознание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своей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этнической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национальной</a:t>
            </a:r>
            <a:endParaRPr sz="1800">
              <a:latin typeface="Arial"/>
              <a:cs typeface="Arial"/>
            </a:endParaRPr>
          </a:p>
          <a:p>
            <a:pPr marL="12700" marR="55245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принадлежности;</a:t>
            </a:r>
            <a:r>
              <a:rPr sz="1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формирование</a:t>
            </a:r>
            <a:r>
              <a:rPr sz="1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ценностей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многонационального</a:t>
            </a:r>
            <a:r>
              <a:rPr sz="1800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российского</a:t>
            </a:r>
            <a:r>
              <a:rPr sz="1800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общества;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становление</a:t>
            </a:r>
            <a:r>
              <a:rPr sz="18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гуманистических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демократических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ценностных</a:t>
            </a: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ориентаций;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12700" marR="45275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10)</a:t>
            </a:r>
            <a:r>
              <a:rPr sz="18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формирование</a:t>
            </a:r>
            <a:r>
              <a:rPr sz="1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установки на</a:t>
            </a:r>
            <a:r>
              <a:rPr sz="1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безопасный,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здоровый</a:t>
            </a:r>
            <a:r>
              <a:rPr sz="18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образ</a:t>
            </a:r>
            <a:r>
              <a:rPr sz="1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жизни,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наличие</a:t>
            </a:r>
            <a:r>
              <a:rPr sz="18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мотивации</a:t>
            </a:r>
            <a:r>
              <a:rPr sz="1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6FC0"/>
                </a:solidFill>
                <a:latin typeface="Arial"/>
                <a:cs typeface="Arial"/>
              </a:rPr>
              <a:t>к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творческому</a:t>
            </a:r>
            <a:r>
              <a:rPr sz="1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труду,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работе</a:t>
            </a:r>
            <a:r>
              <a:rPr sz="1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1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результат,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бережному</a:t>
            </a:r>
            <a:r>
              <a:rPr sz="1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отношению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материальным</a:t>
            </a:r>
            <a:r>
              <a:rPr sz="1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духовным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ценностям.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4434" y="2205609"/>
            <a:ext cx="4977765" cy="426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082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Группы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личностных</a:t>
            </a:r>
            <a:r>
              <a:rPr sz="20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r>
              <a:rPr sz="2000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Arial"/>
                <a:cs typeface="Arial"/>
              </a:rPr>
              <a:t>(по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направлениям</a:t>
            </a:r>
            <a:r>
              <a:rPr sz="2000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воспитательной</a:t>
            </a:r>
            <a:r>
              <a:rPr sz="20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работы):</a:t>
            </a:r>
            <a:endParaRPr sz="20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26733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Патриотическое</a:t>
            </a:r>
            <a:r>
              <a:rPr sz="1800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воспитание</a:t>
            </a:r>
            <a:r>
              <a:rPr sz="1800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(4)</a:t>
            </a:r>
            <a:endParaRPr sz="18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Гражданское</a:t>
            </a:r>
            <a:r>
              <a:rPr sz="18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воспитание</a:t>
            </a:r>
            <a:r>
              <a:rPr sz="18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(8)</a:t>
            </a:r>
            <a:endParaRPr sz="18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Духовно-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нравственное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воспитание</a:t>
            </a:r>
            <a:r>
              <a:rPr sz="18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(3)</a:t>
            </a:r>
            <a:endParaRPr sz="18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Эстетическое</a:t>
            </a:r>
            <a:r>
              <a:rPr sz="18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воспитание</a:t>
            </a:r>
            <a:r>
              <a:rPr sz="1800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(3)</a:t>
            </a:r>
            <a:endParaRPr sz="18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Воспитание</a:t>
            </a:r>
            <a:r>
              <a:rPr sz="18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ценности</a:t>
            </a:r>
            <a:r>
              <a:rPr sz="18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научного</a:t>
            </a:r>
            <a:r>
              <a:rPr sz="1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познания</a:t>
            </a:r>
            <a:r>
              <a:rPr sz="18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(3)</a:t>
            </a:r>
            <a:endParaRPr sz="1800">
              <a:latin typeface="Arial"/>
              <a:cs typeface="Arial"/>
            </a:endParaRPr>
          </a:p>
          <a:p>
            <a:pPr marL="12700" marR="44958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Физическое</a:t>
            </a:r>
            <a:r>
              <a:rPr sz="1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воспитание.</a:t>
            </a:r>
            <a:r>
              <a:rPr sz="18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Формирование культуры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здоровья</a:t>
            </a:r>
            <a:r>
              <a:rPr sz="18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эмоционального благополучия</a:t>
            </a:r>
            <a:r>
              <a:rPr sz="1800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(5)</a:t>
            </a:r>
            <a:endParaRPr sz="18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Трудовое</a:t>
            </a:r>
            <a:r>
              <a:rPr sz="18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воспитание</a:t>
            </a:r>
            <a:r>
              <a:rPr sz="1800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(5)</a:t>
            </a:r>
            <a:endParaRPr sz="18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Экологическое</a:t>
            </a:r>
            <a:r>
              <a:rPr sz="1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воспитание</a:t>
            </a:r>
            <a:r>
              <a:rPr sz="1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(5)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12700" marR="131445">
              <a:lnSpc>
                <a:spcPts val="2400"/>
              </a:lnSpc>
              <a:spcBef>
                <a:spcPts val="7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Всего</a:t>
            </a:r>
            <a:r>
              <a:rPr sz="20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36</a:t>
            </a:r>
            <a:r>
              <a:rPr sz="20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конкретных</a:t>
            </a:r>
            <a:r>
              <a:rPr sz="20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формулировок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личностных</a:t>
            </a:r>
            <a:r>
              <a:rPr sz="20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793" y="77513"/>
            <a:ext cx="686972" cy="94417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747" y="1454150"/>
            <a:ext cx="866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885" algn="l"/>
              </a:tabLst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Действующий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	Обновленный</a:t>
            </a:r>
            <a:r>
              <a:rPr sz="2400"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747" y="2188590"/>
            <a:ext cx="35064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«Метапредметные</a:t>
            </a: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результаты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освоения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основной образовательной</a:t>
            </a:r>
            <a:r>
              <a:rPr sz="18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программы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начального</a:t>
            </a:r>
            <a:r>
              <a:rPr sz="18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общего</a:t>
            </a:r>
            <a:r>
              <a:rPr sz="18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образования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должны</a:t>
            </a:r>
            <a:r>
              <a:rPr sz="1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отражать: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47" y="3832479"/>
            <a:ext cx="2184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Всего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16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метапредметных результатов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62295" marR="6337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916930" algn="l"/>
              </a:tabLst>
            </a:pPr>
            <a:r>
              <a:rPr dirty="0"/>
              <a:t>Овладение</a:t>
            </a:r>
            <a:r>
              <a:rPr spc="-85" dirty="0"/>
              <a:t> </a:t>
            </a:r>
            <a:r>
              <a:rPr dirty="0"/>
              <a:t>универсальными</a:t>
            </a:r>
            <a:r>
              <a:rPr spc="-10" dirty="0"/>
              <a:t> учебными </a:t>
            </a:r>
            <a:r>
              <a:rPr dirty="0"/>
              <a:t>познавательными</a:t>
            </a:r>
            <a:r>
              <a:rPr spc="-55" dirty="0"/>
              <a:t> </a:t>
            </a:r>
            <a:r>
              <a:rPr spc="-10" dirty="0"/>
              <a:t>действиями</a:t>
            </a:r>
          </a:p>
          <a:p>
            <a:pPr marL="6057900" lvl="1" indent="-396240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Базовые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логические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действия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(НОО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– 5, ООО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6)</a:t>
            </a:r>
            <a:endParaRPr sz="1600">
              <a:latin typeface="Arial"/>
              <a:cs typeface="Arial"/>
            </a:endParaRPr>
          </a:p>
          <a:p>
            <a:pPr marL="5662295" marR="367030" lvl="1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Базовые</a:t>
            </a:r>
            <a:r>
              <a:rPr sz="1600" spc="4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исследовательские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действия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(НОО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6,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ООО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4)</a:t>
            </a:r>
            <a:endParaRPr sz="1600">
              <a:latin typeface="Arial"/>
              <a:cs typeface="Arial"/>
            </a:endParaRPr>
          </a:p>
          <a:p>
            <a:pPr marL="6057900" lvl="1" indent="-396240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Работа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с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информацией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(НОО –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6,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ООО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5)</a:t>
            </a:r>
            <a:endParaRPr sz="1600">
              <a:latin typeface="Arial"/>
              <a:cs typeface="Arial"/>
            </a:endParaRPr>
          </a:p>
          <a:p>
            <a:pPr marL="5916295" indent="-254635">
              <a:lnSpc>
                <a:spcPct val="100000"/>
              </a:lnSpc>
              <a:buAutoNum type="arabicPeriod" startAt="2"/>
              <a:tabLst>
                <a:tab pos="5916930" algn="l"/>
              </a:tabLst>
            </a:pPr>
            <a:r>
              <a:rPr dirty="0"/>
              <a:t>Овладение</a:t>
            </a:r>
            <a:r>
              <a:rPr spc="-105" dirty="0"/>
              <a:t> </a:t>
            </a:r>
            <a:r>
              <a:rPr dirty="0"/>
              <a:t>универсальными</a:t>
            </a:r>
            <a:r>
              <a:rPr spc="-25" dirty="0"/>
              <a:t> </a:t>
            </a:r>
            <a:r>
              <a:rPr spc="-10" dirty="0"/>
              <a:t>учебными</a:t>
            </a:r>
          </a:p>
          <a:p>
            <a:pPr marL="5662295">
              <a:lnSpc>
                <a:spcPct val="100000"/>
              </a:lnSpc>
              <a:spcBef>
                <a:spcPts val="5"/>
              </a:spcBef>
            </a:pPr>
            <a:r>
              <a:rPr dirty="0"/>
              <a:t>коммуникативными</a:t>
            </a:r>
            <a:r>
              <a:rPr spc="-70" dirty="0"/>
              <a:t> </a:t>
            </a:r>
            <a:r>
              <a:rPr spc="-10" dirty="0"/>
              <a:t>действиями</a:t>
            </a:r>
          </a:p>
          <a:p>
            <a:pPr marL="6057900" lvl="1" indent="-396240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Общение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(НОО –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8,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ООО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6)</a:t>
            </a:r>
            <a:endParaRPr sz="1600">
              <a:latin typeface="Arial"/>
              <a:cs typeface="Arial"/>
            </a:endParaRPr>
          </a:p>
          <a:p>
            <a:pPr marL="6058535" lvl="1" indent="-396875">
              <a:lnSpc>
                <a:spcPct val="100000"/>
              </a:lnSpc>
              <a:buAutoNum type="arabicPeriod"/>
              <a:tabLst>
                <a:tab pos="6059170" algn="l"/>
              </a:tabLst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Совместная</a:t>
            </a:r>
            <a:r>
              <a:rPr sz="16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деятельность (НОО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4,</a:t>
            </a:r>
            <a:r>
              <a:rPr sz="16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ООО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6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4)</a:t>
            </a:r>
            <a:endParaRPr sz="1600">
              <a:latin typeface="Arial"/>
              <a:cs typeface="Arial"/>
            </a:endParaRPr>
          </a:p>
          <a:p>
            <a:pPr marL="5662295" marR="5080">
              <a:lnSpc>
                <a:spcPct val="100000"/>
              </a:lnSpc>
              <a:buAutoNum type="arabicPeriod" startAt="3"/>
              <a:tabLst>
                <a:tab pos="5916930" algn="l"/>
              </a:tabLst>
            </a:pPr>
            <a:r>
              <a:rPr dirty="0"/>
              <a:t>Овладение</a:t>
            </a:r>
            <a:r>
              <a:rPr spc="-90" dirty="0"/>
              <a:t> </a:t>
            </a:r>
            <a:r>
              <a:rPr dirty="0"/>
              <a:t>универсальными</a:t>
            </a:r>
            <a:r>
              <a:rPr spc="-10" dirty="0"/>
              <a:t> регулятивными действиями</a:t>
            </a:r>
          </a:p>
          <a:p>
            <a:pPr marL="6058535" lvl="1" indent="-396875">
              <a:lnSpc>
                <a:spcPct val="100000"/>
              </a:lnSpc>
              <a:buAutoNum type="arabicPeriod"/>
              <a:tabLst>
                <a:tab pos="6059170" algn="l"/>
              </a:tabLst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Самоорганизация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(НОО</a:t>
            </a:r>
            <a:r>
              <a:rPr sz="16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2,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ООО -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2)</a:t>
            </a:r>
            <a:endParaRPr sz="1600">
              <a:latin typeface="Arial"/>
              <a:cs typeface="Arial"/>
            </a:endParaRPr>
          </a:p>
          <a:p>
            <a:pPr marL="6057900" lvl="1" indent="-3962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058535" algn="l"/>
              </a:tabLst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Самоконтроль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(НОО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2,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ООО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1250" y="6027420"/>
            <a:ext cx="4840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Всего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33/30</a:t>
            </a:r>
            <a:r>
              <a:rPr sz="20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конкретных</a:t>
            </a:r>
            <a:r>
              <a:rPr sz="20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73" y="64813"/>
            <a:ext cx="686972" cy="94417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50391" y="52323"/>
            <a:ext cx="64897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Детализация</a:t>
            </a:r>
            <a:r>
              <a:rPr sz="3200" spc="-130" dirty="0"/>
              <a:t> </a:t>
            </a:r>
            <a:r>
              <a:rPr sz="3200" spc="-10" dirty="0"/>
              <a:t>требований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/>
              <a:t>к</a:t>
            </a:r>
            <a:r>
              <a:rPr sz="3200" spc="-120" dirty="0"/>
              <a:t> </a:t>
            </a:r>
            <a:r>
              <a:rPr sz="3200" spc="-30" dirty="0"/>
              <a:t>результатам</a:t>
            </a:r>
            <a:r>
              <a:rPr sz="3200" spc="-45" dirty="0"/>
              <a:t> </a:t>
            </a:r>
            <a:r>
              <a:rPr sz="3200" spc="-10" dirty="0"/>
              <a:t>метапредметным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8605" r="40533" b="28252"/>
          <a:stretch/>
        </p:blipFill>
        <p:spPr bwMode="auto">
          <a:xfrm>
            <a:off x="96672" y="221776"/>
            <a:ext cx="5729786" cy="63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8912" r="35513" b="13417"/>
          <a:stretch/>
        </p:blipFill>
        <p:spPr bwMode="auto">
          <a:xfrm>
            <a:off x="5826458" y="76200"/>
            <a:ext cx="6033446" cy="650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530" y="1701228"/>
            <a:ext cx="3237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Действующий</a:t>
            </a:r>
            <a:r>
              <a:rPr sz="24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indent="-23876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51460" algn="l"/>
              </a:tabLst>
            </a:pPr>
            <a:r>
              <a:rPr dirty="0"/>
              <a:t>формирование</a:t>
            </a:r>
            <a:r>
              <a:rPr spc="-40" dirty="0"/>
              <a:t> </a:t>
            </a:r>
            <a:r>
              <a:rPr dirty="0"/>
              <a:t>системы</a:t>
            </a:r>
            <a:r>
              <a:rPr spc="-45" dirty="0"/>
              <a:t> </a:t>
            </a:r>
            <a:r>
              <a:rPr dirty="0"/>
              <a:t>научных</a:t>
            </a:r>
            <a:r>
              <a:rPr spc="20" dirty="0"/>
              <a:t> </a:t>
            </a:r>
            <a:r>
              <a:rPr spc="-10" dirty="0"/>
              <a:t>знаний;</a:t>
            </a:r>
          </a:p>
          <a:p>
            <a:pPr marL="250825" indent="-238760">
              <a:lnSpc>
                <a:spcPct val="100000"/>
              </a:lnSpc>
              <a:buAutoNum type="arabicParenR"/>
              <a:tabLst>
                <a:tab pos="251460" algn="l"/>
              </a:tabLst>
            </a:pPr>
            <a:r>
              <a:rPr dirty="0"/>
              <a:t>формирование</a:t>
            </a:r>
            <a:r>
              <a:rPr spc="-70" dirty="0"/>
              <a:t> </a:t>
            </a:r>
            <a:r>
              <a:rPr spc="-10" dirty="0"/>
              <a:t>первоначальных</a:t>
            </a:r>
          </a:p>
          <a:p>
            <a:pPr marL="12700">
              <a:lnSpc>
                <a:spcPct val="100000"/>
              </a:lnSpc>
            </a:pPr>
            <a:r>
              <a:rPr dirty="0"/>
              <a:t>систематизированных</a:t>
            </a:r>
            <a:r>
              <a:rPr spc="-80" dirty="0"/>
              <a:t> </a:t>
            </a:r>
            <a:r>
              <a:rPr spc="-10" dirty="0"/>
              <a:t>представлений;</a:t>
            </a:r>
          </a:p>
          <a:p>
            <a:pPr marL="12700" marR="58419">
              <a:lnSpc>
                <a:spcPct val="100000"/>
              </a:lnSpc>
              <a:buAutoNum type="arabicParenR" startAt="3"/>
              <a:tabLst>
                <a:tab pos="251460" algn="l"/>
              </a:tabLst>
            </a:pPr>
            <a:r>
              <a:rPr dirty="0"/>
              <a:t>приобретение</a:t>
            </a:r>
            <a:r>
              <a:rPr spc="-60" dirty="0"/>
              <a:t> </a:t>
            </a:r>
            <a:r>
              <a:rPr dirty="0"/>
              <a:t>опыта</a:t>
            </a:r>
            <a:r>
              <a:rPr spc="-95" dirty="0"/>
              <a:t> </a:t>
            </a:r>
            <a:r>
              <a:rPr dirty="0"/>
              <a:t>использования</a:t>
            </a:r>
            <a:r>
              <a:rPr spc="-70" dirty="0"/>
              <a:t> </a:t>
            </a:r>
            <a:r>
              <a:rPr spc="-20" dirty="0"/>
              <a:t>методов </a:t>
            </a:r>
            <a:r>
              <a:rPr dirty="0"/>
              <a:t>биологической</a:t>
            </a:r>
            <a:r>
              <a:rPr spc="-30" dirty="0"/>
              <a:t> </a:t>
            </a:r>
            <a:r>
              <a:rPr dirty="0"/>
              <a:t>науки</a:t>
            </a:r>
            <a:r>
              <a:rPr spc="-1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проведения</a:t>
            </a:r>
            <a:r>
              <a:rPr spc="-25" dirty="0"/>
              <a:t> </a:t>
            </a:r>
            <a:r>
              <a:rPr spc="-10" dirty="0"/>
              <a:t>несложных </a:t>
            </a:r>
            <a:r>
              <a:rPr dirty="0"/>
              <a:t>биологических</a:t>
            </a:r>
            <a:r>
              <a:rPr spc="5" dirty="0"/>
              <a:t> </a:t>
            </a:r>
            <a:r>
              <a:rPr spc="-10" dirty="0"/>
              <a:t>экспериментов;</a:t>
            </a:r>
          </a:p>
          <a:p>
            <a:pPr marL="12700" marR="877569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251460" algn="l"/>
              </a:tabLst>
            </a:pPr>
            <a:r>
              <a:rPr dirty="0"/>
              <a:t>формирование</a:t>
            </a:r>
            <a:r>
              <a:rPr spc="-35" dirty="0"/>
              <a:t> </a:t>
            </a:r>
            <a:r>
              <a:rPr dirty="0"/>
              <a:t>основ</a:t>
            </a:r>
            <a:r>
              <a:rPr spc="-25" dirty="0"/>
              <a:t> </a:t>
            </a:r>
            <a:r>
              <a:rPr spc="-10" dirty="0"/>
              <a:t>экологической </a:t>
            </a:r>
            <a:r>
              <a:rPr dirty="0"/>
              <a:t>грамотности:</a:t>
            </a:r>
            <a:r>
              <a:rPr spc="-15" dirty="0"/>
              <a:t> </a:t>
            </a:r>
            <a:r>
              <a:rPr dirty="0"/>
              <a:t>способности</a:t>
            </a:r>
            <a:r>
              <a:rPr spc="-20" dirty="0"/>
              <a:t> </a:t>
            </a:r>
            <a:r>
              <a:rPr spc="-10" dirty="0"/>
              <a:t>оценивать</a:t>
            </a:r>
          </a:p>
          <a:p>
            <a:pPr marL="12700">
              <a:lnSpc>
                <a:spcPct val="100000"/>
              </a:lnSpc>
            </a:pPr>
            <a:r>
              <a:rPr dirty="0"/>
              <a:t>последствия</a:t>
            </a:r>
            <a:r>
              <a:rPr spc="-70" dirty="0"/>
              <a:t> </a:t>
            </a:r>
            <a:r>
              <a:rPr dirty="0"/>
              <a:t>деятельности</a:t>
            </a:r>
            <a:r>
              <a:rPr spc="-30" dirty="0"/>
              <a:t> </a:t>
            </a:r>
            <a:r>
              <a:rPr dirty="0"/>
              <a:t>человека</a:t>
            </a:r>
            <a:r>
              <a:rPr spc="-65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spc="-10" dirty="0"/>
              <a:t>природе;</a:t>
            </a:r>
          </a:p>
          <a:p>
            <a:pPr marL="12700" marR="314960">
              <a:lnSpc>
                <a:spcPct val="100000"/>
              </a:lnSpc>
              <a:buAutoNum type="arabicParenR" startAt="5"/>
              <a:tabLst>
                <a:tab pos="251460" algn="l"/>
              </a:tabLst>
            </a:pPr>
            <a:r>
              <a:rPr dirty="0"/>
              <a:t>формирование</a:t>
            </a:r>
            <a:r>
              <a:rPr spc="-20" dirty="0"/>
              <a:t> </a:t>
            </a:r>
            <a:r>
              <a:rPr spc="-10" dirty="0"/>
              <a:t>представлений</a:t>
            </a:r>
            <a:r>
              <a:rPr spc="5" dirty="0"/>
              <a:t> </a:t>
            </a:r>
            <a:r>
              <a:rPr dirty="0"/>
              <a:t>о</a:t>
            </a:r>
            <a:r>
              <a:rPr spc="-25" dirty="0"/>
              <a:t> </a:t>
            </a:r>
            <a:r>
              <a:rPr spc="-10" dirty="0"/>
              <a:t>значении </a:t>
            </a:r>
            <a:r>
              <a:rPr dirty="0"/>
              <a:t>биологических</a:t>
            </a:r>
            <a:r>
              <a:rPr spc="5" dirty="0"/>
              <a:t> </a:t>
            </a:r>
            <a:r>
              <a:rPr spc="-20" dirty="0"/>
              <a:t>наук;</a:t>
            </a:r>
          </a:p>
          <a:p>
            <a:pPr marL="12700" marR="5080">
              <a:lnSpc>
                <a:spcPct val="100000"/>
              </a:lnSpc>
              <a:buAutoNum type="arabicParenR" startAt="5"/>
              <a:tabLst>
                <a:tab pos="251460" algn="l"/>
              </a:tabLst>
            </a:pPr>
            <a:r>
              <a:rPr dirty="0"/>
              <a:t>освоение</a:t>
            </a:r>
            <a:r>
              <a:rPr spc="-30" dirty="0"/>
              <a:t> </a:t>
            </a:r>
            <a:r>
              <a:rPr dirty="0"/>
              <a:t>приемов</a:t>
            </a:r>
            <a:r>
              <a:rPr spc="-20" dirty="0"/>
              <a:t> </a:t>
            </a:r>
            <a:r>
              <a:rPr dirty="0"/>
              <a:t>оказания</a:t>
            </a:r>
            <a:r>
              <a:rPr spc="-15" dirty="0"/>
              <a:t> </a:t>
            </a:r>
            <a:r>
              <a:rPr dirty="0"/>
              <a:t>первой</a:t>
            </a:r>
            <a:r>
              <a:rPr spc="-25" dirty="0"/>
              <a:t> </a:t>
            </a:r>
            <a:r>
              <a:rPr spc="-10" dirty="0"/>
              <a:t>помощи, </a:t>
            </a:r>
            <a:r>
              <a:rPr dirty="0"/>
              <a:t>рациональной</a:t>
            </a:r>
            <a:r>
              <a:rPr spc="-25" dirty="0"/>
              <a:t> </a:t>
            </a:r>
            <a:r>
              <a:rPr dirty="0"/>
              <a:t>организации</a:t>
            </a:r>
            <a:r>
              <a:rPr spc="-30" dirty="0"/>
              <a:t> </a:t>
            </a:r>
            <a:r>
              <a:rPr dirty="0"/>
              <a:t>труда</a:t>
            </a:r>
            <a:r>
              <a:rPr spc="-40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-10" dirty="0"/>
              <a:t>отдыха, </a:t>
            </a:r>
            <a:r>
              <a:rPr dirty="0"/>
              <a:t>выращивания</a:t>
            </a:r>
            <a:r>
              <a:rPr spc="-5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dirty="0"/>
              <a:t>размножения</a:t>
            </a:r>
            <a:r>
              <a:rPr spc="5" dirty="0"/>
              <a:t> </a:t>
            </a:r>
            <a:r>
              <a:rPr spc="-10" dirty="0"/>
              <a:t>культурных </a:t>
            </a:r>
            <a:r>
              <a:rPr dirty="0"/>
              <a:t>растений</a:t>
            </a:r>
            <a:r>
              <a:rPr spc="-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домашних</a:t>
            </a:r>
            <a:r>
              <a:rPr spc="-5" dirty="0"/>
              <a:t> </a:t>
            </a:r>
            <a:r>
              <a:rPr dirty="0"/>
              <a:t>животных,</a:t>
            </a:r>
            <a:r>
              <a:rPr spc="-45" dirty="0"/>
              <a:t> </a:t>
            </a:r>
            <a:r>
              <a:rPr dirty="0"/>
              <a:t>ухода</a:t>
            </a:r>
            <a:r>
              <a:rPr spc="-15" dirty="0"/>
              <a:t> </a:t>
            </a:r>
            <a:r>
              <a:rPr dirty="0"/>
              <a:t>за</a:t>
            </a:r>
            <a:r>
              <a:rPr spc="-40" dirty="0"/>
              <a:t> </a:t>
            </a:r>
            <a:r>
              <a:rPr spc="-10" dirty="0"/>
              <a:t>ними.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1270" y="1701228"/>
            <a:ext cx="3249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Обновленный</a:t>
            </a:r>
            <a:r>
              <a:rPr sz="2400" b="1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1270" y="2435859"/>
            <a:ext cx="549592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характеризовать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биологию</a:t>
            </a:r>
            <a:r>
              <a:rPr sz="16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как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науку о</a:t>
            </a:r>
            <a:r>
              <a:rPr sz="16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живой</a:t>
            </a:r>
            <a:r>
              <a:rPr sz="16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природе;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называть</a:t>
            </a:r>
            <a:r>
              <a:rPr sz="16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признаки</a:t>
            </a:r>
            <a:r>
              <a:rPr sz="16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живого,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сравнивать</a:t>
            </a:r>
            <a:r>
              <a:rPr sz="16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живое</a:t>
            </a:r>
            <a:r>
              <a:rPr sz="16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неживое;</a:t>
            </a:r>
            <a:endParaRPr sz="1600">
              <a:latin typeface="Arial"/>
              <a:cs typeface="Arial"/>
            </a:endParaRPr>
          </a:p>
          <a:p>
            <a:pPr marL="299720" marR="11620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перечислять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источники</a:t>
            </a:r>
            <a:r>
              <a:rPr sz="16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биологических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знаний;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характеризовать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значение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биологических</a:t>
            </a:r>
            <a:r>
              <a:rPr sz="16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знаний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для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современного</a:t>
            </a:r>
            <a:r>
              <a:rPr sz="16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человека</a:t>
            </a:r>
            <a:endParaRPr sz="1600">
              <a:latin typeface="Arial"/>
              <a:cs typeface="Arial"/>
            </a:endParaRPr>
          </a:p>
          <a:p>
            <a:pPr marL="299720" marR="1270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применять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биологические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термины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понятия (в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том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числе:</a:t>
            </a:r>
            <a:r>
              <a:rPr sz="16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живые</a:t>
            </a:r>
            <a:r>
              <a:rPr sz="16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тела,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биология,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экология,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цитология,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анатомия,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физиология,</a:t>
            </a:r>
            <a:r>
              <a:rPr sz="1600" spc="3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биологическая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систематика,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клетка,</a:t>
            </a:r>
            <a:r>
              <a:rPr sz="16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ткань,</a:t>
            </a:r>
            <a:r>
              <a:rPr sz="16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орган,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система</a:t>
            </a:r>
            <a:r>
              <a:rPr sz="16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органов,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организм,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движение,</a:t>
            </a:r>
            <a:r>
              <a:rPr sz="16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питание,</a:t>
            </a:r>
            <a:r>
              <a:rPr sz="16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фотосинтез,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дыхание,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выделение,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раздражимость,</a:t>
            </a:r>
            <a:r>
              <a:rPr sz="16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рост,</a:t>
            </a:r>
            <a:r>
              <a:rPr sz="16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размножение,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развитие,</a:t>
            </a:r>
            <a:r>
              <a:rPr sz="16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среда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обитания,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природное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сообщество)</a:t>
            </a:r>
            <a:r>
              <a:rPr sz="16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соответствии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Arial"/>
                <a:cs typeface="Arial"/>
              </a:rPr>
              <a:t>с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поставленной</a:t>
            </a:r>
            <a:r>
              <a:rPr sz="16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задачей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6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контексте;</a:t>
            </a:r>
            <a:endParaRPr sz="1600">
              <a:latin typeface="Arial"/>
              <a:cs typeface="Arial"/>
            </a:endParaRPr>
          </a:p>
          <a:p>
            <a:pPr marL="12700" marR="186055">
              <a:lnSpc>
                <a:spcPct val="104299"/>
              </a:lnSpc>
              <a:spcBef>
                <a:spcPts val="280"/>
              </a:spcBef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6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т.д.,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всего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15-20</a:t>
            </a:r>
            <a:r>
              <a:rPr sz="20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конкретизированных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формулировок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привязанных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6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части</a:t>
            </a:r>
            <a:r>
              <a:rPr sz="16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(году)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изучения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предмета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273" y="34333"/>
            <a:ext cx="686972" cy="9441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636" y="67373"/>
            <a:ext cx="95923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Детализация</a:t>
            </a:r>
            <a:r>
              <a:rPr sz="3200" spc="-150" dirty="0"/>
              <a:t> </a:t>
            </a:r>
            <a:r>
              <a:rPr sz="3200" spc="-10" dirty="0"/>
              <a:t>требований</a:t>
            </a:r>
            <a:endParaRPr sz="3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/>
              <a:t>к</a:t>
            </a:r>
            <a:r>
              <a:rPr sz="3200" spc="-110" dirty="0"/>
              <a:t> </a:t>
            </a:r>
            <a:r>
              <a:rPr sz="3200" spc="-30" dirty="0"/>
              <a:t>результатам</a:t>
            </a:r>
            <a:r>
              <a:rPr sz="3200" spc="-15" dirty="0"/>
              <a:t> </a:t>
            </a:r>
            <a:r>
              <a:rPr sz="3200" dirty="0"/>
              <a:t>предметным</a:t>
            </a:r>
            <a:r>
              <a:rPr sz="3200" spc="-85" dirty="0"/>
              <a:t> </a:t>
            </a:r>
            <a:r>
              <a:rPr sz="3200" dirty="0"/>
              <a:t>(пример:</a:t>
            </a:r>
            <a:r>
              <a:rPr sz="3200" spc="-100" dirty="0"/>
              <a:t> </a:t>
            </a:r>
            <a:r>
              <a:rPr sz="3200" spc="-10" dirty="0"/>
              <a:t>биология)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9865360" cy="430887"/>
          </a:xfrm>
        </p:spPr>
        <p:txBody>
          <a:bodyPr/>
          <a:lstStyle/>
          <a:p>
            <a:pPr algn="ctr"/>
            <a:r>
              <a:rPr lang="ru-RU" dirty="0" smtClean="0"/>
              <a:t>Изменения в  объеме  аудиторной нагрузки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7420"/>
              </p:ext>
            </p:extLst>
          </p:nvPr>
        </p:nvGraphicFramePr>
        <p:xfrm>
          <a:off x="1143000" y="1524000"/>
          <a:ext cx="92964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 НОО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 ООО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 кол-во 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5058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кол-во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5549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2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63319" y="153035"/>
            <a:ext cx="9865360" cy="430887"/>
          </a:xfrm>
        </p:spPr>
        <p:txBody>
          <a:bodyPr/>
          <a:lstStyle/>
          <a:p>
            <a:pPr algn="ctr"/>
            <a:r>
              <a:rPr lang="ru-RU" dirty="0" smtClean="0"/>
              <a:t>Новые требования к программам  НОО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762000"/>
            <a:ext cx="571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начального общего образования (термин)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основной образовательной программы  НОО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планируемых результатов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УУД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отдельных предметов, курсов и курсов внеурочной деятельности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экологической культуры, здорового и безопасного образа жизни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деятельности, календарный учебный график, календарный план воспитательной работы.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условий реализации основной образовательной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7400" y="76200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начального общего образования (термин)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обучающимися программы НОО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планируемых результатов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УУД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деятельности, календарный учебный график, календарный план воспитательной работы (с перечнем событий и мероприятий воспитательной направленности)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условий реализации программы НОО в соответствие с требованиями ФГОС.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исключены Программа формирования экологической культуры, здорового и безопасного образа жизни и Программа коррекционной работы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319" y="153034"/>
            <a:ext cx="9865360" cy="430887"/>
          </a:xfrm>
        </p:spPr>
        <p:txBody>
          <a:bodyPr/>
          <a:lstStyle/>
          <a:p>
            <a:pPr algn="ctr"/>
            <a:r>
              <a:rPr lang="ru-RU" dirty="0" smtClean="0"/>
              <a:t>Новые требования к программам ООО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716" y="778877"/>
            <a:ext cx="5410200" cy="5539978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Основная образовательная программа основного общего образования (термин) включает: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пояснительная записка</a:t>
            </a:r>
            <a:endParaRPr lang="ru-RU" b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планируемые результаты освоения основной образовательной программы  ООО</a:t>
            </a:r>
            <a:endParaRPr lang="ru-RU" b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Система оценки достижения планируемых результатов</a:t>
            </a:r>
            <a:endParaRPr lang="ru-RU" b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программа формирования УУД</a:t>
            </a:r>
            <a:endParaRPr lang="ru-RU" b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Программы отдельных предметов, курсов и курсов внеурочной деятельности</a:t>
            </a:r>
            <a:endParaRPr lang="ru-RU" b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Рабочая программа воспитания</a:t>
            </a:r>
            <a:endParaRPr lang="ru-RU" b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Программа формирования экологической культуры, здорового и безопасного образа жизни</a:t>
            </a:r>
            <a:endParaRPr lang="ru-RU" b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Программа коррекционной работы</a:t>
            </a:r>
            <a:endParaRPr lang="ru-RU" b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Учебный план</a:t>
            </a:r>
            <a:endParaRPr lang="ru-RU" b="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 внеурочной деятельности, календарный учебный график, календарный план воспитательной работы</a:t>
            </a: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Система </a:t>
            </a: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</a:rPr>
              <a:t>условий реализации основной образовательной программы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8800" y="609600"/>
            <a:ext cx="6324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основного общего образования (термин)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обучающимися программы НОО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планируемых результатов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УУД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 (при наличии обучающихся с ОВЗ)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деятельности, календарный учебный график, календарный план воспитательной работы (с перечнем событий и мероприятий воспитательной направленности)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условий реализации программы НОО в соответствие с требованиями ФГОС.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исключена Программа формирования экологической культуры, здорового и безопасного образа жизни.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865360" cy="430887"/>
          </a:xfrm>
        </p:spPr>
        <p:txBody>
          <a:bodyPr/>
          <a:lstStyle/>
          <a:p>
            <a:pPr algn="ctr"/>
            <a:r>
              <a:rPr lang="ru-RU" dirty="0" smtClean="0"/>
              <a:t>Новые требования к рабочим программам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11430000" cy="443198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 , учебных курсов ( в том числе и внеурочной деятельности) должны включать: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( место в учебном плане, нормативные  документы, УМК)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учебного предмета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 с указанием количества часов, отводимых  на освоение каждой темы учебного предмета, возможность использования по этой теме электронных цифровых образовательных ресурсов, являющихся учебно-методическими материалами ( электронные учебники,  мультимедийные программы,  виртуальные лаборатории, игровые программы и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курсов ( в том числе и внеурочной деятельности) формируются с учетом рабочей программы  воспитания.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курсов внеурочной деятельности должны содержать  указание на форму проведения занятия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7960" y="311784"/>
            <a:ext cx="9482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Обновление</a:t>
            </a:r>
            <a:r>
              <a:rPr sz="2400" spc="-35" dirty="0"/>
              <a:t> </a:t>
            </a:r>
            <a:r>
              <a:rPr sz="2400" dirty="0"/>
              <a:t>содержания</a:t>
            </a:r>
            <a:r>
              <a:rPr sz="2400" spc="-35" dirty="0"/>
              <a:t> </a:t>
            </a:r>
            <a:r>
              <a:rPr sz="2400" dirty="0"/>
              <a:t>общего</a:t>
            </a:r>
            <a:r>
              <a:rPr sz="2400" spc="-40" dirty="0"/>
              <a:t> </a:t>
            </a:r>
            <a:r>
              <a:rPr sz="2400" dirty="0"/>
              <a:t>образования</a:t>
            </a:r>
            <a:r>
              <a:rPr sz="2400" spc="-50" dirty="0"/>
              <a:t> </a:t>
            </a:r>
            <a:r>
              <a:rPr sz="2400" dirty="0"/>
              <a:t>как</a:t>
            </a:r>
            <a:r>
              <a:rPr sz="2400" spc="-65" dirty="0"/>
              <a:t> </a:t>
            </a:r>
            <a:r>
              <a:rPr sz="2400" spc="-10" dirty="0"/>
              <a:t>инструмент </a:t>
            </a:r>
            <a:r>
              <a:rPr sz="2400" dirty="0"/>
              <a:t>повышения</a:t>
            </a:r>
            <a:r>
              <a:rPr sz="2400" spc="-55" dirty="0"/>
              <a:t> </a:t>
            </a:r>
            <a:r>
              <a:rPr sz="2400" dirty="0"/>
              <a:t>качества</a:t>
            </a:r>
            <a:r>
              <a:rPr sz="2400" spc="-105" dirty="0"/>
              <a:t> </a:t>
            </a:r>
            <a:r>
              <a:rPr sz="2400" spc="-10" dirty="0"/>
              <a:t>образования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02309" y="1294765"/>
            <a:ext cx="706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D75B6"/>
                </a:solidFill>
                <a:latin typeface="Arial"/>
                <a:cs typeface="Arial"/>
              </a:rPr>
              <a:t>2021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12501" y="1294765"/>
            <a:ext cx="706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4471C4"/>
                </a:solidFill>
                <a:latin typeface="Arial"/>
                <a:cs typeface="Arial"/>
              </a:rPr>
              <a:t>2022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3859" y="3434079"/>
            <a:ext cx="3451860" cy="1366520"/>
            <a:chOff x="403859" y="3434079"/>
            <a:chExt cx="3451860" cy="1366520"/>
          </a:xfrm>
        </p:grpSpPr>
        <p:sp>
          <p:nvSpPr>
            <p:cNvPr id="7" name="object 7"/>
            <p:cNvSpPr/>
            <p:nvPr/>
          </p:nvSpPr>
          <p:spPr>
            <a:xfrm>
              <a:off x="1610359" y="366775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60" h="1132839">
                  <a:moveTo>
                    <a:pt x="137159" y="0"/>
                  </a:moveTo>
                  <a:lnTo>
                    <a:pt x="0" y="0"/>
                  </a:lnTo>
                  <a:lnTo>
                    <a:pt x="0" y="1132839"/>
                  </a:lnTo>
                  <a:lnTo>
                    <a:pt x="137159" y="1132839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019" y="34442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3340607" y="0"/>
                  </a:moveTo>
                  <a:lnTo>
                    <a:pt x="90931" y="0"/>
                  </a:lnTo>
                  <a:lnTo>
                    <a:pt x="55539" y="7153"/>
                  </a:lnTo>
                  <a:lnTo>
                    <a:pt x="26635" y="26654"/>
                  </a:lnTo>
                  <a:lnTo>
                    <a:pt x="7146" y="55560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46" y="853759"/>
                  </a:lnTo>
                  <a:lnTo>
                    <a:pt x="26635" y="882665"/>
                  </a:lnTo>
                  <a:lnTo>
                    <a:pt x="55539" y="902166"/>
                  </a:lnTo>
                  <a:lnTo>
                    <a:pt x="90931" y="909320"/>
                  </a:lnTo>
                  <a:lnTo>
                    <a:pt x="3340607" y="909320"/>
                  </a:lnTo>
                  <a:lnTo>
                    <a:pt x="3375979" y="902166"/>
                  </a:lnTo>
                  <a:lnTo>
                    <a:pt x="3404885" y="882665"/>
                  </a:lnTo>
                  <a:lnTo>
                    <a:pt x="3424386" y="853759"/>
                  </a:lnTo>
                  <a:lnTo>
                    <a:pt x="3431540" y="818388"/>
                  </a:lnTo>
                  <a:lnTo>
                    <a:pt x="3431540" y="90932"/>
                  </a:lnTo>
                  <a:lnTo>
                    <a:pt x="3424386" y="55560"/>
                  </a:lnTo>
                  <a:lnTo>
                    <a:pt x="3404885" y="26654"/>
                  </a:lnTo>
                  <a:lnTo>
                    <a:pt x="3375979" y="7153"/>
                  </a:lnTo>
                  <a:lnTo>
                    <a:pt x="3340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019" y="34442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0" y="90932"/>
                  </a:moveTo>
                  <a:lnTo>
                    <a:pt x="7146" y="55560"/>
                  </a:lnTo>
                  <a:lnTo>
                    <a:pt x="26635" y="26654"/>
                  </a:lnTo>
                  <a:lnTo>
                    <a:pt x="55539" y="7153"/>
                  </a:lnTo>
                  <a:lnTo>
                    <a:pt x="90931" y="0"/>
                  </a:lnTo>
                  <a:lnTo>
                    <a:pt x="3340607" y="0"/>
                  </a:lnTo>
                  <a:lnTo>
                    <a:pt x="3375979" y="7153"/>
                  </a:lnTo>
                  <a:lnTo>
                    <a:pt x="3404885" y="26654"/>
                  </a:lnTo>
                  <a:lnTo>
                    <a:pt x="3424386" y="55560"/>
                  </a:lnTo>
                  <a:lnTo>
                    <a:pt x="3431540" y="90932"/>
                  </a:lnTo>
                  <a:lnTo>
                    <a:pt x="3431540" y="818388"/>
                  </a:lnTo>
                  <a:lnTo>
                    <a:pt x="3424386" y="853759"/>
                  </a:lnTo>
                  <a:lnTo>
                    <a:pt x="3404885" y="882665"/>
                  </a:lnTo>
                  <a:lnTo>
                    <a:pt x="3375979" y="902166"/>
                  </a:lnTo>
                  <a:lnTo>
                    <a:pt x="3340607" y="909320"/>
                  </a:lnTo>
                  <a:lnTo>
                    <a:pt x="90931" y="909320"/>
                  </a:lnTo>
                  <a:lnTo>
                    <a:pt x="55539" y="902166"/>
                  </a:lnTo>
                  <a:lnTo>
                    <a:pt x="26635" y="882665"/>
                  </a:lnTo>
                  <a:lnTo>
                    <a:pt x="7146" y="853759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1362" y="3580765"/>
            <a:ext cx="2778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14</a:t>
            </a:r>
            <a:r>
              <a:rPr sz="1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примерных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рабочих</a:t>
            </a:r>
            <a:r>
              <a:rPr sz="1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программ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4242" y="3763327"/>
            <a:ext cx="2412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14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учебным</a:t>
            </a:r>
            <a:r>
              <a:rPr sz="14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предметам</a:t>
            </a:r>
            <a:r>
              <a:rPr sz="14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Arial"/>
                <a:cs typeface="Arial"/>
              </a:rPr>
              <a:t>НОО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8300" y="3949445"/>
            <a:ext cx="9848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1-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14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классы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3859" y="4569459"/>
            <a:ext cx="3451860" cy="1369060"/>
            <a:chOff x="403859" y="4569459"/>
            <a:chExt cx="3451860" cy="1369060"/>
          </a:xfrm>
        </p:grpSpPr>
        <p:sp>
          <p:nvSpPr>
            <p:cNvPr id="14" name="object 14"/>
            <p:cNvSpPr/>
            <p:nvPr/>
          </p:nvSpPr>
          <p:spPr>
            <a:xfrm>
              <a:off x="1610359" y="480567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60" h="1132839">
                  <a:moveTo>
                    <a:pt x="137159" y="0"/>
                  </a:moveTo>
                  <a:lnTo>
                    <a:pt x="0" y="0"/>
                  </a:lnTo>
                  <a:lnTo>
                    <a:pt x="0" y="1132840"/>
                  </a:lnTo>
                  <a:lnTo>
                    <a:pt x="137159" y="113284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019" y="4579619"/>
              <a:ext cx="3431540" cy="911860"/>
            </a:xfrm>
            <a:custGeom>
              <a:avLst/>
              <a:gdLst/>
              <a:ahLst/>
              <a:cxnLst/>
              <a:rect l="l" t="t" r="r" b="b"/>
              <a:pathLst>
                <a:path w="3431540" h="911860">
                  <a:moveTo>
                    <a:pt x="3340354" y="0"/>
                  </a:moveTo>
                  <a:lnTo>
                    <a:pt x="91186" y="0"/>
                  </a:lnTo>
                  <a:lnTo>
                    <a:pt x="55694" y="7157"/>
                  </a:lnTo>
                  <a:lnTo>
                    <a:pt x="26709" y="26685"/>
                  </a:lnTo>
                  <a:lnTo>
                    <a:pt x="7166" y="55667"/>
                  </a:lnTo>
                  <a:lnTo>
                    <a:pt x="0" y="91185"/>
                  </a:lnTo>
                  <a:lnTo>
                    <a:pt x="0" y="820673"/>
                  </a:lnTo>
                  <a:lnTo>
                    <a:pt x="7166" y="856192"/>
                  </a:lnTo>
                  <a:lnTo>
                    <a:pt x="26709" y="885174"/>
                  </a:lnTo>
                  <a:lnTo>
                    <a:pt x="55694" y="904702"/>
                  </a:lnTo>
                  <a:lnTo>
                    <a:pt x="91186" y="911859"/>
                  </a:lnTo>
                  <a:lnTo>
                    <a:pt x="3340354" y="911859"/>
                  </a:lnTo>
                  <a:lnTo>
                    <a:pt x="3375872" y="904702"/>
                  </a:lnTo>
                  <a:lnTo>
                    <a:pt x="3404854" y="885174"/>
                  </a:lnTo>
                  <a:lnTo>
                    <a:pt x="3424382" y="856192"/>
                  </a:lnTo>
                  <a:lnTo>
                    <a:pt x="3431540" y="820673"/>
                  </a:lnTo>
                  <a:lnTo>
                    <a:pt x="3431540" y="91185"/>
                  </a:lnTo>
                  <a:lnTo>
                    <a:pt x="3424382" y="55667"/>
                  </a:lnTo>
                  <a:lnTo>
                    <a:pt x="3404854" y="26685"/>
                  </a:lnTo>
                  <a:lnTo>
                    <a:pt x="3375872" y="7157"/>
                  </a:lnTo>
                  <a:lnTo>
                    <a:pt x="3340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019" y="4579619"/>
              <a:ext cx="3431540" cy="911860"/>
            </a:xfrm>
            <a:custGeom>
              <a:avLst/>
              <a:gdLst/>
              <a:ahLst/>
              <a:cxnLst/>
              <a:rect l="l" t="t" r="r" b="b"/>
              <a:pathLst>
                <a:path w="3431540" h="911860">
                  <a:moveTo>
                    <a:pt x="0" y="91185"/>
                  </a:moveTo>
                  <a:lnTo>
                    <a:pt x="7166" y="55667"/>
                  </a:lnTo>
                  <a:lnTo>
                    <a:pt x="26709" y="26685"/>
                  </a:lnTo>
                  <a:lnTo>
                    <a:pt x="55694" y="7157"/>
                  </a:lnTo>
                  <a:lnTo>
                    <a:pt x="91186" y="0"/>
                  </a:lnTo>
                  <a:lnTo>
                    <a:pt x="3340354" y="0"/>
                  </a:lnTo>
                  <a:lnTo>
                    <a:pt x="3375872" y="7157"/>
                  </a:lnTo>
                  <a:lnTo>
                    <a:pt x="3404854" y="26685"/>
                  </a:lnTo>
                  <a:lnTo>
                    <a:pt x="3424382" y="55667"/>
                  </a:lnTo>
                  <a:lnTo>
                    <a:pt x="3431540" y="91185"/>
                  </a:lnTo>
                  <a:lnTo>
                    <a:pt x="3431540" y="820673"/>
                  </a:lnTo>
                  <a:lnTo>
                    <a:pt x="3424382" y="856192"/>
                  </a:lnTo>
                  <a:lnTo>
                    <a:pt x="3404854" y="885174"/>
                  </a:lnTo>
                  <a:lnTo>
                    <a:pt x="3375872" y="904702"/>
                  </a:lnTo>
                  <a:lnTo>
                    <a:pt x="3340354" y="911859"/>
                  </a:lnTo>
                  <a:lnTo>
                    <a:pt x="91186" y="911859"/>
                  </a:lnTo>
                  <a:lnTo>
                    <a:pt x="55694" y="904702"/>
                  </a:lnTo>
                  <a:lnTo>
                    <a:pt x="26709" y="885174"/>
                  </a:lnTo>
                  <a:lnTo>
                    <a:pt x="7166" y="856192"/>
                  </a:lnTo>
                  <a:lnTo>
                    <a:pt x="0" y="820673"/>
                  </a:lnTo>
                  <a:lnTo>
                    <a:pt x="0" y="91185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8182" y="4718430"/>
            <a:ext cx="2861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21</a:t>
            </a:r>
            <a:r>
              <a:rPr sz="1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примерная</a:t>
            </a:r>
            <a:r>
              <a:rPr sz="1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рабочая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1702" y="4901183"/>
            <a:ext cx="2419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14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учебным</a:t>
            </a:r>
            <a:r>
              <a:rPr sz="14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предметам</a:t>
            </a:r>
            <a:r>
              <a:rPr sz="1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Arial"/>
                <a:cs typeface="Arial"/>
              </a:rPr>
              <a:t>ООО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8300" y="5086286"/>
            <a:ext cx="984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5-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9</a:t>
            </a:r>
            <a:r>
              <a:rPr sz="14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классы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3859" y="5707379"/>
            <a:ext cx="5201920" cy="929640"/>
            <a:chOff x="403859" y="5707379"/>
            <a:chExt cx="5201920" cy="929640"/>
          </a:xfrm>
        </p:grpSpPr>
        <p:sp>
          <p:nvSpPr>
            <p:cNvPr id="21" name="object 21"/>
            <p:cNvSpPr/>
            <p:nvPr/>
          </p:nvSpPr>
          <p:spPr>
            <a:xfrm>
              <a:off x="1684020" y="5872479"/>
              <a:ext cx="3921760" cy="137160"/>
            </a:xfrm>
            <a:custGeom>
              <a:avLst/>
              <a:gdLst/>
              <a:ahLst/>
              <a:cxnLst/>
              <a:rect l="l" t="t" r="r" b="b"/>
              <a:pathLst>
                <a:path w="3921760" h="137160">
                  <a:moveTo>
                    <a:pt x="3921759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3921759" y="137160"/>
                  </a:lnTo>
                  <a:lnTo>
                    <a:pt x="3921759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4019" y="57175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3340607" y="0"/>
                  </a:moveTo>
                  <a:lnTo>
                    <a:pt x="90931" y="0"/>
                  </a:lnTo>
                  <a:lnTo>
                    <a:pt x="55539" y="7146"/>
                  </a:lnTo>
                  <a:lnTo>
                    <a:pt x="26635" y="26635"/>
                  </a:lnTo>
                  <a:lnTo>
                    <a:pt x="7146" y="55539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46" y="853780"/>
                  </a:lnTo>
                  <a:lnTo>
                    <a:pt x="26635" y="882684"/>
                  </a:lnTo>
                  <a:lnTo>
                    <a:pt x="55539" y="902173"/>
                  </a:lnTo>
                  <a:lnTo>
                    <a:pt x="90931" y="909320"/>
                  </a:lnTo>
                  <a:lnTo>
                    <a:pt x="3340607" y="909320"/>
                  </a:lnTo>
                  <a:lnTo>
                    <a:pt x="3375979" y="902175"/>
                  </a:lnTo>
                  <a:lnTo>
                    <a:pt x="3404885" y="882689"/>
                  </a:lnTo>
                  <a:lnTo>
                    <a:pt x="3424386" y="853786"/>
                  </a:lnTo>
                  <a:lnTo>
                    <a:pt x="3431540" y="818388"/>
                  </a:lnTo>
                  <a:lnTo>
                    <a:pt x="3431540" y="90932"/>
                  </a:lnTo>
                  <a:lnTo>
                    <a:pt x="3424386" y="55539"/>
                  </a:lnTo>
                  <a:lnTo>
                    <a:pt x="3404885" y="26635"/>
                  </a:lnTo>
                  <a:lnTo>
                    <a:pt x="3375979" y="7146"/>
                  </a:lnTo>
                  <a:lnTo>
                    <a:pt x="3340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4019" y="57175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0" y="90932"/>
                  </a:moveTo>
                  <a:lnTo>
                    <a:pt x="7146" y="55539"/>
                  </a:lnTo>
                  <a:lnTo>
                    <a:pt x="26635" y="26635"/>
                  </a:lnTo>
                  <a:lnTo>
                    <a:pt x="55539" y="7146"/>
                  </a:lnTo>
                  <a:lnTo>
                    <a:pt x="90931" y="0"/>
                  </a:lnTo>
                  <a:lnTo>
                    <a:pt x="3340607" y="0"/>
                  </a:lnTo>
                  <a:lnTo>
                    <a:pt x="3375979" y="7146"/>
                  </a:lnTo>
                  <a:lnTo>
                    <a:pt x="3404885" y="26635"/>
                  </a:lnTo>
                  <a:lnTo>
                    <a:pt x="3424386" y="55539"/>
                  </a:lnTo>
                  <a:lnTo>
                    <a:pt x="3431540" y="90932"/>
                  </a:lnTo>
                  <a:lnTo>
                    <a:pt x="3431540" y="818388"/>
                  </a:lnTo>
                  <a:lnTo>
                    <a:pt x="3424386" y="853786"/>
                  </a:lnTo>
                  <a:lnTo>
                    <a:pt x="3404885" y="882689"/>
                  </a:lnTo>
                  <a:lnTo>
                    <a:pt x="3375979" y="902175"/>
                  </a:lnTo>
                  <a:lnTo>
                    <a:pt x="3340607" y="909320"/>
                  </a:lnTo>
                  <a:lnTo>
                    <a:pt x="90931" y="909320"/>
                  </a:lnTo>
                  <a:lnTo>
                    <a:pt x="55539" y="902173"/>
                  </a:lnTo>
                  <a:lnTo>
                    <a:pt x="26635" y="882684"/>
                  </a:lnTo>
                  <a:lnTo>
                    <a:pt x="7146" y="853780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40655" y="5855970"/>
            <a:ext cx="3382010" cy="6070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69875" marR="268605" indent="1905" algn="ctr">
              <a:lnSpc>
                <a:spcPct val="86300"/>
              </a:lnSpc>
              <a:spcBef>
                <a:spcPts val="330"/>
              </a:spcBef>
            </a:pP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Универсальный</a:t>
            </a:r>
            <a:r>
              <a:rPr sz="14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тематический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классификатор</a:t>
            </a:r>
            <a:r>
              <a:rPr sz="1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для</a:t>
            </a:r>
            <a:r>
              <a:rPr sz="14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контента</a:t>
            </a:r>
            <a:r>
              <a:rPr sz="1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Arial"/>
                <a:cs typeface="Arial"/>
              </a:rPr>
              <a:t>ЦОС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все</a:t>
            </a:r>
            <a:r>
              <a:rPr sz="14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предметы,</a:t>
            </a:r>
            <a:r>
              <a:rPr sz="1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1-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11</a:t>
            </a:r>
            <a:r>
              <a:rPr sz="14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классы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35779" y="4805679"/>
            <a:ext cx="3454400" cy="1831339"/>
            <a:chOff x="4335779" y="4805679"/>
            <a:chExt cx="3454400" cy="1831339"/>
          </a:xfrm>
        </p:grpSpPr>
        <p:sp>
          <p:nvSpPr>
            <p:cNvPr id="26" name="object 26"/>
            <p:cNvSpPr/>
            <p:nvPr/>
          </p:nvSpPr>
          <p:spPr>
            <a:xfrm>
              <a:off x="5542279" y="480567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60" h="1132839">
                  <a:moveTo>
                    <a:pt x="137160" y="0"/>
                  </a:moveTo>
                  <a:lnTo>
                    <a:pt x="0" y="0"/>
                  </a:lnTo>
                  <a:lnTo>
                    <a:pt x="0" y="1132840"/>
                  </a:lnTo>
                  <a:lnTo>
                    <a:pt x="137160" y="113284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45939" y="5717539"/>
              <a:ext cx="3434079" cy="909319"/>
            </a:xfrm>
            <a:custGeom>
              <a:avLst/>
              <a:gdLst/>
              <a:ahLst/>
              <a:cxnLst/>
              <a:rect l="l" t="t" r="r" b="b"/>
              <a:pathLst>
                <a:path w="3434079" h="909320">
                  <a:moveTo>
                    <a:pt x="3343148" y="0"/>
                  </a:moveTo>
                  <a:lnTo>
                    <a:pt x="90932" y="0"/>
                  </a:lnTo>
                  <a:lnTo>
                    <a:pt x="55560" y="7146"/>
                  </a:lnTo>
                  <a:lnTo>
                    <a:pt x="26654" y="26635"/>
                  </a:lnTo>
                  <a:lnTo>
                    <a:pt x="7153" y="55539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53" y="853780"/>
                  </a:lnTo>
                  <a:lnTo>
                    <a:pt x="26654" y="882684"/>
                  </a:lnTo>
                  <a:lnTo>
                    <a:pt x="55560" y="902173"/>
                  </a:lnTo>
                  <a:lnTo>
                    <a:pt x="90932" y="909320"/>
                  </a:lnTo>
                  <a:lnTo>
                    <a:pt x="3343148" y="909320"/>
                  </a:lnTo>
                  <a:lnTo>
                    <a:pt x="3378519" y="902173"/>
                  </a:lnTo>
                  <a:lnTo>
                    <a:pt x="3407425" y="882684"/>
                  </a:lnTo>
                  <a:lnTo>
                    <a:pt x="3426926" y="853780"/>
                  </a:lnTo>
                  <a:lnTo>
                    <a:pt x="3434080" y="818388"/>
                  </a:lnTo>
                  <a:lnTo>
                    <a:pt x="3434080" y="90932"/>
                  </a:lnTo>
                  <a:lnTo>
                    <a:pt x="3426926" y="55539"/>
                  </a:lnTo>
                  <a:lnTo>
                    <a:pt x="3407425" y="26635"/>
                  </a:lnTo>
                  <a:lnTo>
                    <a:pt x="3378519" y="7146"/>
                  </a:lnTo>
                  <a:lnTo>
                    <a:pt x="3343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45939" y="5717539"/>
              <a:ext cx="3434079" cy="909319"/>
            </a:xfrm>
            <a:custGeom>
              <a:avLst/>
              <a:gdLst/>
              <a:ahLst/>
              <a:cxnLst/>
              <a:rect l="l" t="t" r="r" b="b"/>
              <a:pathLst>
                <a:path w="3434079" h="909320">
                  <a:moveTo>
                    <a:pt x="0" y="90932"/>
                  </a:moveTo>
                  <a:lnTo>
                    <a:pt x="7153" y="55539"/>
                  </a:lnTo>
                  <a:lnTo>
                    <a:pt x="26654" y="26635"/>
                  </a:lnTo>
                  <a:lnTo>
                    <a:pt x="55560" y="7146"/>
                  </a:lnTo>
                  <a:lnTo>
                    <a:pt x="90932" y="0"/>
                  </a:lnTo>
                  <a:lnTo>
                    <a:pt x="3343148" y="0"/>
                  </a:lnTo>
                  <a:lnTo>
                    <a:pt x="3378519" y="7146"/>
                  </a:lnTo>
                  <a:lnTo>
                    <a:pt x="3407425" y="26635"/>
                  </a:lnTo>
                  <a:lnTo>
                    <a:pt x="3426926" y="55539"/>
                  </a:lnTo>
                  <a:lnTo>
                    <a:pt x="3434080" y="90932"/>
                  </a:lnTo>
                  <a:lnTo>
                    <a:pt x="3434080" y="818388"/>
                  </a:lnTo>
                  <a:lnTo>
                    <a:pt x="3426926" y="853780"/>
                  </a:lnTo>
                  <a:lnTo>
                    <a:pt x="3407425" y="882684"/>
                  </a:lnTo>
                  <a:lnTo>
                    <a:pt x="3378519" y="902173"/>
                  </a:lnTo>
                  <a:lnTo>
                    <a:pt x="3343148" y="909320"/>
                  </a:lnTo>
                  <a:lnTo>
                    <a:pt x="90932" y="909320"/>
                  </a:lnTo>
                  <a:lnTo>
                    <a:pt x="55560" y="902173"/>
                  </a:lnTo>
                  <a:lnTo>
                    <a:pt x="26654" y="882684"/>
                  </a:lnTo>
                  <a:lnTo>
                    <a:pt x="7153" y="853780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369427" y="5855970"/>
            <a:ext cx="3384550" cy="6070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52120" marR="440690" algn="ctr">
              <a:lnSpc>
                <a:spcPts val="1440"/>
              </a:lnSpc>
              <a:spcBef>
                <a:spcPts val="345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Апробация</a:t>
            </a:r>
            <a:r>
              <a:rPr sz="14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рабочих</a:t>
            </a:r>
            <a:r>
              <a:rPr sz="14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программ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1 сентября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2021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ts val="1450"/>
              </a:lnSpc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25</a:t>
            </a:r>
            <a:r>
              <a:rPr sz="14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субъектов 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35779" y="3667759"/>
            <a:ext cx="3454400" cy="1833880"/>
            <a:chOff x="4335779" y="3667759"/>
            <a:chExt cx="3454400" cy="1833880"/>
          </a:xfrm>
        </p:grpSpPr>
        <p:sp>
          <p:nvSpPr>
            <p:cNvPr id="31" name="object 31"/>
            <p:cNvSpPr/>
            <p:nvPr/>
          </p:nvSpPr>
          <p:spPr>
            <a:xfrm>
              <a:off x="5542279" y="366775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60" h="1132839">
                  <a:moveTo>
                    <a:pt x="137160" y="0"/>
                  </a:moveTo>
                  <a:lnTo>
                    <a:pt x="0" y="0"/>
                  </a:lnTo>
                  <a:lnTo>
                    <a:pt x="0" y="1132839"/>
                  </a:lnTo>
                  <a:lnTo>
                    <a:pt x="137160" y="1132839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45939" y="4579619"/>
              <a:ext cx="3434079" cy="911860"/>
            </a:xfrm>
            <a:custGeom>
              <a:avLst/>
              <a:gdLst/>
              <a:ahLst/>
              <a:cxnLst/>
              <a:rect l="l" t="t" r="r" b="b"/>
              <a:pathLst>
                <a:path w="3434079" h="911860">
                  <a:moveTo>
                    <a:pt x="3342893" y="0"/>
                  </a:moveTo>
                  <a:lnTo>
                    <a:pt x="91186" y="0"/>
                  </a:lnTo>
                  <a:lnTo>
                    <a:pt x="55667" y="7157"/>
                  </a:lnTo>
                  <a:lnTo>
                    <a:pt x="26685" y="26685"/>
                  </a:lnTo>
                  <a:lnTo>
                    <a:pt x="7157" y="55667"/>
                  </a:lnTo>
                  <a:lnTo>
                    <a:pt x="0" y="91185"/>
                  </a:lnTo>
                  <a:lnTo>
                    <a:pt x="0" y="820673"/>
                  </a:lnTo>
                  <a:lnTo>
                    <a:pt x="7157" y="856192"/>
                  </a:lnTo>
                  <a:lnTo>
                    <a:pt x="26685" y="885174"/>
                  </a:lnTo>
                  <a:lnTo>
                    <a:pt x="55667" y="904702"/>
                  </a:lnTo>
                  <a:lnTo>
                    <a:pt x="91186" y="911859"/>
                  </a:lnTo>
                  <a:lnTo>
                    <a:pt x="3342893" y="911859"/>
                  </a:lnTo>
                  <a:lnTo>
                    <a:pt x="3378412" y="904702"/>
                  </a:lnTo>
                  <a:lnTo>
                    <a:pt x="3407394" y="885174"/>
                  </a:lnTo>
                  <a:lnTo>
                    <a:pt x="3426922" y="856192"/>
                  </a:lnTo>
                  <a:lnTo>
                    <a:pt x="3434080" y="820673"/>
                  </a:lnTo>
                  <a:lnTo>
                    <a:pt x="3434080" y="91185"/>
                  </a:lnTo>
                  <a:lnTo>
                    <a:pt x="3426922" y="55667"/>
                  </a:lnTo>
                  <a:lnTo>
                    <a:pt x="3407394" y="26685"/>
                  </a:lnTo>
                  <a:lnTo>
                    <a:pt x="3378412" y="7157"/>
                  </a:lnTo>
                  <a:lnTo>
                    <a:pt x="3342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45939" y="4579619"/>
              <a:ext cx="3434079" cy="911860"/>
            </a:xfrm>
            <a:custGeom>
              <a:avLst/>
              <a:gdLst/>
              <a:ahLst/>
              <a:cxnLst/>
              <a:rect l="l" t="t" r="r" b="b"/>
              <a:pathLst>
                <a:path w="3434079" h="911860">
                  <a:moveTo>
                    <a:pt x="0" y="91185"/>
                  </a:moveTo>
                  <a:lnTo>
                    <a:pt x="7157" y="55667"/>
                  </a:lnTo>
                  <a:lnTo>
                    <a:pt x="26685" y="26685"/>
                  </a:lnTo>
                  <a:lnTo>
                    <a:pt x="55667" y="7157"/>
                  </a:lnTo>
                  <a:lnTo>
                    <a:pt x="91186" y="0"/>
                  </a:lnTo>
                  <a:lnTo>
                    <a:pt x="3342893" y="0"/>
                  </a:lnTo>
                  <a:lnTo>
                    <a:pt x="3378412" y="7157"/>
                  </a:lnTo>
                  <a:lnTo>
                    <a:pt x="3407394" y="26685"/>
                  </a:lnTo>
                  <a:lnTo>
                    <a:pt x="3426922" y="55667"/>
                  </a:lnTo>
                  <a:lnTo>
                    <a:pt x="3434080" y="91185"/>
                  </a:lnTo>
                  <a:lnTo>
                    <a:pt x="3434080" y="820673"/>
                  </a:lnTo>
                  <a:lnTo>
                    <a:pt x="3426922" y="856192"/>
                  </a:lnTo>
                  <a:lnTo>
                    <a:pt x="3407394" y="885174"/>
                  </a:lnTo>
                  <a:lnTo>
                    <a:pt x="3378412" y="904702"/>
                  </a:lnTo>
                  <a:lnTo>
                    <a:pt x="3342893" y="911859"/>
                  </a:lnTo>
                  <a:lnTo>
                    <a:pt x="91186" y="911859"/>
                  </a:lnTo>
                  <a:lnTo>
                    <a:pt x="55667" y="904702"/>
                  </a:lnTo>
                  <a:lnTo>
                    <a:pt x="26685" y="885174"/>
                  </a:lnTo>
                  <a:lnTo>
                    <a:pt x="7157" y="856192"/>
                  </a:lnTo>
                  <a:lnTo>
                    <a:pt x="0" y="820673"/>
                  </a:lnTo>
                  <a:lnTo>
                    <a:pt x="0" y="91185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162296" y="4718430"/>
            <a:ext cx="1805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Серия</a:t>
            </a:r>
            <a:r>
              <a:rPr sz="1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всероссийских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45609" y="4901183"/>
            <a:ext cx="26371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просветительских мероприятий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35779" y="3434079"/>
            <a:ext cx="5201920" cy="929640"/>
            <a:chOff x="4335779" y="3434079"/>
            <a:chExt cx="5201920" cy="929640"/>
          </a:xfrm>
        </p:grpSpPr>
        <p:sp>
          <p:nvSpPr>
            <p:cNvPr id="38" name="object 38"/>
            <p:cNvSpPr/>
            <p:nvPr/>
          </p:nvSpPr>
          <p:spPr>
            <a:xfrm>
              <a:off x="5615939" y="3596639"/>
              <a:ext cx="3921760" cy="137160"/>
            </a:xfrm>
            <a:custGeom>
              <a:avLst/>
              <a:gdLst/>
              <a:ahLst/>
              <a:cxnLst/>
              <a:rect l="l" t="t" r="r" b="b"/>
              <a:pathLst>
                <a:path w="3921759" h="137160">
                  <a:moveTo>
                    <a:pt x="392176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3921760" y="137160"/>
                  </a:lnTo>
                  <a:lnTo>
                    <a:pt x="3921760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45939" y="3444239"/>
              <a:ext cx="3434079" cy="909319"/>
            </a:xfrm>
            <a:custGeom>
              <a:avLst/>
              <a:gdLst/>
              <a:ahLst/>
              <a:cxnLst/>
              <a:rect l="l" t="t" r="r" b="b"/>
              <a:pathLst>
                <a:path w="3434079" h="909320">
                  <a:moveTo>
                    <a:pt x="334314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53" y="853759"/>
                  </a:lnTo>
                  <a:lnTo>
                    <a:pt x="26654" y="882665"/>
                  </a:lnTo>
                  <a:lnTo>
                    <a:pt x="55560" y="902166"/>
                  </a:lnTo>
                  <a:lnTo>
                    <a:pt x="90932" y="909320"/>
                  </a:lnTo>
                  <a:lnTo>
                    <a:pt x="3343148" y="909320"/>
                  </a:lnTo>
                  <a:lnTo>
                    <a:pt x="3378519" y="902166"/>
                  </a:lnTo>
                  <a:lnTo>
                    <a:pt x="3407425" y="882665"/>
                  </a:lnTo>
                  <a:lnTo>
                    <a:pt x="3426926" y="853759"/>
                  </a:lnTo>
                  <a:lnTo>
                    <a:pt x="3434080" y="818388"/>
                  </a:lnTo>
                  <a:lnTo>
                    <a:pt x="3434080" y="90932"/>
                  </a:lnTo>
                  <a:lnTo>
                    <a:pt x="3426926" y="55560"/>
                  </a:lnTo>
                  <a:lnTo>
                    <a:pt x="3407425" y="26654"/>
                  </a:lnTo>
                  <a:lnTo>
                    <a:pt x="3378519" y="7153"/>
                  </a:lnTo>
                  <a:lnTo>
                    <a:pt x="3343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45939" y="3444239"/>
              <a:ext cx="3434079" cy="909319"/>
            </a:xfrm>
            <a:custGeom>
              <a:avLst/>
              <a:gdLst/>
              <a:ahLst/>
              <a:cxnLst/>
              <a:rect l="l" t="t" r="r" b="b"/>
              <a:pathLst>
                <a:path w="3434079" h="909320">
                  <a:moveTo>
                    <a:pt x="0" y="90932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2" y="0"/>
                  </a:lnTo>
                  <a:lnTo>
                    <a:pt x="3343148" y="0"/>
                  </a:lnTo>
                  <a:lnTo>
                    <a:pt x="3378519" y="7153"/>
                  </a:lnTo>
                  <a:lnTo>
                    <a:pt x="3407425" y="26654"/>
                  </a:lnTo>
                  <a:lnTo>
                    <a:pt x="3426926" y="55560"/>
                  </a:lnTo>
                  <a:lnTo>
                    <a:pt x="3434080" y="90932"/>
                  </a:lnTo>
                  <a:lnTo>
                    <a:pt x="3434080" y="818388"/>
                  </a:lnTo>
                  <a:lnTo>
                    <a:pt x="3426926" y="853759"/>
                  </a:lnTo>
                  <a:lnTo>
                    <a:pt x="3407425" y="882665"/>
                  </a:lnTo>
                  <a:lnTo>
                    <a:pt x="3378519" y="902166"/>
                  </a:lnTo>
                  <a:lnTo>
                    <a:pt x="3343148" y="909320"/>
                  </a:lnTo>
                  <a:lnTo>
                    <a:pt x="90932" y="909320"/>
                  </a:lnTo>
                  <a:lnTo>
                    <a:pt x="55560" y="902166"/>
                  </a:lnTo>
                  <a:lnTo>
                    <a:pt x="26654" y="882665"/>
                  </a:lnTo>
                  <a:lnTo>
                    <a:pt x="7153" y="853759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72593" y="3580765"/>
            <a:ext cx="3384550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Всероссийские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образовательные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450"/>
              </a:lnSpc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события,</a:t>
            </a:r>
            <a:r>
              <a:rPr sz="14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6FC0"/>
                </a:solidFill>
                <a:latin typeface="Arial"/>
                <a:cs typeface="Arial"/>
              </a:rPr>
              <a:t>Федеральные</a:t>
            </a:r>
            <a:r>
              <a:rPr sz="14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20" dirty="0" err="1" smtClean="0">
                <a:solidFill>
                  <a:srgbClr val="006FC0"/>
                </a:solidFill>
                <a:latin typeface="Arial"/>
                <a:cs typeface="Arial"/>
              </a:rPr>
              <a:t>уроки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313704" y="3596639"/>
            <a:ext cx="3451860" cy="1894840"/>
            <a:chOff x="8270240" y="4569459"/>
            <a:chExt cx="3451860" cy="1369060"/>
          </a:xfrm>
        </p:grpSpPr>
        <p:sp>
          <p:nvSpPr>
            <p:cNvPr id="48" name="object 48"/>
            <p:cNvSpPr/>
            <p:nvPr/>
          </p:nvSpPr>
          <p:spPr>
            <a:xfrm>
              <a:off x="9474200" y="480567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59" h="1132839">
                  <a:moveTo>
                    <a:pt x="137159" y="0"/>
                  </a:moveTo>
                  <a:lnTo>
                    <a:pt x="0" y="0"/>
                  </a:lnTo>
                  <a:lnTo>
                    <a:pt x="0" y="1132840"/>
                  </a:lnTo>
                  <a:lnTo>
                    <a:pt x="137159" y="113284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80400" y="4579619"/>
              <a:ext cx="3431540" cy="911860"/>
            </a:xfrm>
            <a:custGeom>
              <a:avLst/>
              <a:gdLst/>
              <a:ahLst/>
              <a:cxnLst/>
              <a:rect l="l" t="t" r="r" b="b"/>
              <a:pathLst>
                <a:path w="3431540" h="911860">
                  <a:moveTo>
                    <a:pt x="3340354" y="0"/>
                  </a:moveTo>
                  <a:lnTo>
                    <a:pt x="91185" y="0"/>
                  </a:lnTo>
                  <a:lnTo>
                    <a:pt x="55667" y="7157"/>
                  </a:lnTo>
                  <a:lnTo>
                    <a:pt x="26685" y="26685"/>
                  </a:lnTo>
                  <a:lnTo>
                    <a:pt x="7157" y="55667"/>
                  </a:lnTo>
                  <a:lnTo>
                    <a:pt x="0" y="91185"/>
                  </a:lnTo>
                  <a:lnTo>
                    <a:pt x="0" y="820673"/>
                  </a:lnTo>
                  <a:lnTo>
                    <a:pt x="7157" y="856192"/>
                  </a:lnTo>
                  <a:lnTo>
                    <a:pt x="26685" y="885174"/>
                  </a:lnTo>
                  <a:lnTo>
                    <a:pt x="55667" y="904702"/>
                  </a:lnTo>
                  <a:lnTo>
                    <a:pt x="91185" y="911859"/>
                  </a:lnTo>
                  <a:lnTo>
                    <a:pt x="3340354" y="911859"/>
                  </a:lnTo>
                  <a:lnTo>
                    <a:pt x="3375872" y="904702"/>
                  </a:lnTo>
                  <a:lnTo>
                    <a:pt x="3404854" y="885174"/>
                  </a:lnTo>
                  <a:lnTo>
                    <a:pt x="3424382" y="856192"/>
                  </a:lnTo>
                  <a:lnTo>
                    <a:pt x="3431540" y="820673"/>
                  </a:lnTo>
                  <a:lnTo>
                    <a:pt x="3431540" y="91185"/>
                  </a:lnTo>
                  <a:lnTo>
                    <a:pt x="3424382" y="55667"/>
                  </a:lnTo>
                  <a:lnTo>
                    <a:pt x="3404854" y="26685"/>
                  </a:lnTo>
                  <a:lnTo>
                    <a:pt x="3375872" y="7157"/>
                  </a:lnTo>
                  <a:lnTo>
                    <a:pt x="3340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280400" y="4579619"/>
              <a:ext cx="3431540" cy="911860"/>
            </a:xfrm>
            <a:custGeom>
              <a:avLst/>
              <a:gdLst/>
              <a:ahLst/>
              <a:cxnLst/>
              <a:rect l="l" t="t" r="r" b="b"/>
              <a:pathLst>
                <a:path w="3431540" h="911860">
                  <a:moveTo>
                    <a:pt x="0" y="91185"/>
                  </a:moveTo>
                  <a:lnTo>
                    <a:pt x="7157" y="55667"/>
                  </a:lnTo>
                  <a:lnTo>
                    <a:pt x="26685" y="26685"/>
                  </a:lnTo>
                  <a:lnTo>
                    <a:pt x="55667" y="7157"/>
                  </a:lnTo>
                  <a:lnTo>
                    <a:pt x="91185" y="0"/>
                  </a:lnTo>
                  <a:lnTo>
                    <a:pt x="3340354" y="0"/>
                  </a:lnTo>
                  <a:lnTo>
                    <a:pt x="3375872" y="7157"/>
                  </a:lnTo>
                  <a:lnTo>
                    <a:pt x="3404854" y="26685"/>
                  </a:lnTo>
                  <a:lnTo>
                    <a:pt x="3424382" y="55667"/>
                  </a:lnTo>
                  <a:lnTo>
                    <a:pt x="3431540" y="91185"/>
                  </a:lnTo>
                  <a:lnTo>
                    <a:pt x="3431540" y="820673"/>
                  </a:lnTo>
                  <a:lnTo>
                    <a:pt x="3424382" y="856192"/>
                  </a:lnTo>
                  <a:lnTo>
                    <a:pt x="3404854" y="885174"/>
                  </a:lnTo>
                  <a:lnTo>
                    <a:pt x="3375872" y="904702"/>
                  </a:lnTo>
                  <a:lnTo>
                    <a:pt x="3340354" y="911859"/>
                  </a:lnTo>
                  <a:lnTo>
                    <a:pt x="91185" y="911859"/>
                  </a:lnTo>
                  <a:lnTo>
                    <a:pt x="55667" y="904702"/>
                  </a:lnTo>
                  <a:lnTo>
                    <a:pt x="26685" y="885174"/>
                  </a:lnTo>
                  <a:lnTo>
                    <a:pt x="7157" y="856192"/>
                  </a:lnTo>
                  <a:lnTo>
                    <a:pt x="0" y="820673"/>
                  </a:lnTo>
                  <a:lnTo>
                    <a:pt x="0" y="91185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704364" y="3752374"/>
            <a:ext cx="2447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Портал</a:t>
            </a:r>
            <a:r>
              <a:rPr sz="14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«Единое</a:t>
            </a:r>
            <a:r>
              <a:rPr sz="14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содержание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08528" y="4068825"/>
            <a:ext cx="18395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общего</a:t>
            </a:r>
            <a:r>
              <a:rPr sz="14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образования»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295129" y="4420452"/>
            <a:ext cx="1236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www.edsoo.ru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260080" y="5544819"/>
            <a:ext cx="3451860" cy="929640"/>
            <a:chOff x="8270240" y="5707379"/>
            <a:chExt cx="3451860" cy="929640"/>
          </a:xfrm>
        </p:grpSpPr>
        <p:sp>
          <p:nvSpPr>
            <p:cNvPr id="55" name="object 55"/>
            <p:cNvSpPr/>
            <p:nvPr/>
          </p:nvSpPr>
          <p:spPr>
            <a:xfrm>
              <a:off x="8280400" y="57175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3340607" y="0"/>
                  </a:moveTo>
                  <a:lnTo>
                    <a:pt x="90931" y="0"/>
                  </a:lnTo>
                  <a:lnTo>
                    <a:pt x="55560" y="7146"/>
                  </a:lnTo>
                  <a:lnTo>
                    <a:pt x="26654" y="26635"/>
                  </a:lnTo>
                  <a:lnTo>
                    <a:pt x="7153" y="55539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53" y="853780"/>
                  </a:lnTo>
                  <a:lnTo>
                    <a:pt x="26654" y="882684"/>
                  </a:lnTo>
                  <a:lnTo>
                    <a:pt x="55560" y="902173"/>
                  </a:lnTo>
                  <a:lnTo>
                    <a:pt x="90931" y="909320"/>
                  </a:lnTo>
                  <a:lnTo>
                    <a:pt x="3340607" y="909320"/>
                  </a:lnTo>
                  <a:lnTo>
                    <a:pt x="3375979" y="902175"/>
                  </a:lnTo>
                  <a:lnTo>
                    <a:pt x="3404885" y="882689"/>
                  </a:lnTo>
                  <a:lnTo>
                    <a:pt x="3424386" y="853786"/>
                  </a:lnTo>
                  <a:lnTo>
                    <a:pt x="3431540" y="818388"/>
                  </a:lnTo>
                  <a:lnTo>
                    <a:pt x="3431540" y="90932"/>
                  </a:lnTo>
                  <a:lnTo>
                    <a:pt x="3424386" y="55539"/>
                  </a:lnTo>
                  <a:lnTo>
                    <a:pt x="3404885" y="26635"/>
                  </a:lnTo>
                  <a:lnTo>
                    <a:pt x="3375979" y="7146"/>
                  </a:lnTo>
                  <a:lnTo>
                    <a:pt x="3340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80400" y="57175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0" y="90932"/>
                  </a:moveTo>
                  <a:lnTo>
                    <a:pt x="7153" y="55539"/>
                  </a:lnTo>
                  <a:lnTo>
                    <a:pt x="26654" y="26635"/>
                  </a:lnTo>
                  <a:lnTo>
                    <a:pt x="55560" y="7146"/>
                  </a:lnTo>
                  <a:lnTo>
                    <a:pt x="90931" y="0"/>
                  </a:lnTo>
                  <a:lnTo>
                    <a:pt x="3340607" y="0"/>
                  </a:lnTo>
                  <a:lnTo>
                    <a:pt x="3375979" y="7146"/>
                  </a:lnTo>
                  <a:lnTo>
                    <a:pt x="3404885" y="26635"/>
                  </a:lnTo>
                  <a:lnTo>
                    <a:pt x="3424386" y="55539"/>
                  </a:lnTo>
                  <a:lnTo>
                    <a:pt x="3431540" y="90932"/>
                  </a:lnTo>
                  <a:lnTo>
                    <a:pt x="3431540" y="818388"/>
                  </a:lnTo>
                  <a:lnTo>
                    <a:pt x="3424386" y="853786"/>
                  </a:lnTo>
                  <a:lnTo>
                    <a:pt x="3404885" y="882689"/>
                  </a:lnTo>
                  <a:lnTo>
                    <a:pt x="3375979" y="902175"/>
                  </a:lnTo>
                  <a:lnTo>
                    <a:pt x="3340607" y="909320"/>
                  </a:lnTo>
                  <a:lnTo>
                    <a:pt x="90931" y="909320"/>
                  </a:lnTo>
                  <a:lnTo>
                    <a:pt x="55560" y="902173"/>
                  </a:lnTo>
                  <a:lnTo>
                    <a:pt x="26654" y="882684"/>
                  </a:lnTo>
                  <a:lnTo>
                    <a:pt x="7153" y="853780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725217" y="5727920"/>
            <a:ext cx="2521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«Горячая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линия»</a:t>
            </a:r>
            <a:r>
              <a:rPr sz="1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14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вопросам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01873" y="5960108"/>
            <a:ext cx="2146300" cy="4241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7620">
              <a:lnSpc>
                <a:spcPts val="1460"/>
              </a:lnSpc>
              <a:spcBef>
                <a:spcPts val="33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содержания</a:t>
            </a:r>
            <a:r>
              <a:rPr sz="1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образования Телефон:</a:t>
            </a:r>
            <a:r>
              <a:rPr sz="14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8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800</a:t>
            </a:r>
            <a:r>
              <a:rPr sz="14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200</a:t>
            </a:r>
            <a:r>
              <a:rPr sz="14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91</a:t>
            </a:r>
            <a:r>
              <a:rPr sz="14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25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21969" y="1921510"/>
            <a:ext cx="2755900" cy="1102360"/>
          </a:xfrm>
          <a:custGeom>
            <a:avLst/>
            <a:gdLst/>
            <a:ahLst/>
            <a:cxnLst/>
            <a:rect l="l" t="t" r="r" b="b"/>
            <a:pathLst>
              <a:path w="2755900" h="1102360">
                <a:moveTo>
                  <a:pt x="0" y="0"/>
                </a:moveTo>
                <a:lnTo>
                  <a:pt x="2204720" y="0"/>
                </a:lnTo>
                <a:lnTo>
                  <a:pt x="2755900" y="551179"/>
                </a:lnTo>
                <a:lnTo>
                  <a:pt x="2204720" y="1102360"/>
                </a:lnTo>
                <a:lnTo>
                  <a:pt x="0" y="1102360"/>
                </a:lnTo>
                <a:lnTo>
                  <a:pt x="551180" y="551179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333119" y="2044953"/>
            <a:ext cx="1181100" cy="8032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3180" marR="5080" indent="-30480" algn="just">
              <a:lnSpc>
                <a:spcPts val="198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Обновлены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ФГОС</a:t>
            </a:r>
            <a:r>
              <a:rPr sz="1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НОО,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ФГОС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ООО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971800" y="1889760"/>
            <a:ext cx="2788920" cy="1165860"/>
            <a:chOff x="2971800" y="1889760"/>
            <a:chExt cx="2788920" cy="1165860"/>
          </a:xfrm>
        </p:grpSpPr>
        <p:sp>
          <p:nvSpPr>
            <p:cNvPr id="62" name="object 62"/>
            <p:cNvSpPr/>
            <p:nvPr/>
          </p:nvSpPr>
          <p:spPr>
            <a:xfrm>
              <a:off x="3003550" y="1921510"/>
              <a:ext cx="2725420" cy="1102360"/>
            </a:xfrm>
            <a:custGeom>
              <a:avLst/>
              <a:gdLst/>
              <a:ahLst/>
              <a:cxnLst/>
              <a:rect l="l" t="t" r="r" b="b"/>
              <a:pathLst>
                <a:path w="2725420" h="1102360">
                  <a:moveTo>
                    <a:pt x="2174240" y="0"/>
                  </a:moveTo>
                  <a:lnTo>
                    <a:pt x="0" y="0"/>
                  </a:lnTo>
                  <a:lnTo>
                    <a:pt x="551179" y="551179"/>
                  </a:lnTo>
                  <a:lnTo>
                    <a:pt x="0" y="1102360"/>
                  </a:lnTo>
                  <a:lnTo>
                    <a:pt x="2174240" y="1102360"/>
                  </a:lnTo>
                  <a:lnTo>
                    <a:pt x="2725420" y="551179"/>
                  </a:lnTo>
                  <a:lnTo>
                    <a:pt x="2174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03550" y="1921510"/>
              <a:ext cx="2725420" cy="1102360"/>
            </a:xfrm>
            <a:custGeom>
              <a:avLst/>
              <a:gdLst/>
              <a:ahLst/>
              <a:cxnLst/>
              <a:rect l="l" t="t" r="r" b="b"/>
              <a:pathLst>
                <a:path w="2725420" h="1102360">
                  <a:moveTo>
                    <a:pt x="0" y="0"/>
                  </a:moveTo>
                  <a:lnTo>
                    <a:pt x="2174240" y="0"/>
                  </a:lnTo>
                  <a:lnTo>
                    <a:pt x="2725420" y="551179"/>
                  </a:lnTo>
                  <a:lnTo>
                    <a:pt x="2174240" y="1102360"/>
                  </a:lnTo>
                  <a:lnTo>
                    <a:pt x="0" y="1102360"/>
                  </a:lnTo>
                  <a:lnTo>
                    <a:pt x="551179" y="55117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780154" y="1952371"/>
            <a:ext cx="1220470" cy="9709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indent="-3810" algn="ctr">
              <a:lnSpc>
                <a:spcPct val="81500"/>
              </a:lnSpc>
              <a:spcBef>
                <a:spcPts val="5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Обновлены Примерные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ООП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НОО,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ООП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ООО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422900" y="1889760"/>
            <a:ext cx="3624579" cy="1165860"/>
            <a:chOff x="5422900" y="1889760"/>
            <a:chExt cx="3624579" cy="1165860"/>
          </a:xfrm>
        </p:grpSpPr>
        <p:sp>
          <p:nvSpPr>
            <p:cNvPr id="66" name="object 66"/>
            <p:cNvSpPr/>
            <p:nvPr/>
          </p:nvSpPr>
          <p:spPr>
            <a:xfrm>
              <a:off x="5454650" y="1921510"/>
              <a:ext cx="3561079" cy="1102360"/>
            </a:xfrm>
            <a:custGeom>
              <a:avLst/>
              <a:gdLst/>
              <a:ahLst/>
              <a:cxnLst/>
              <a:rect l="l" t="t" r="r" b="b"/>
              <a:pathLst>
                <a:path w="3561079" h="1102360">
                  <a:moveTo>
                    <a:pt x="3009900" y="0"/>
                  </a:moveTo>
                  <a:lnTo>
                    <a:pt x="0" y="0"/>
                  </a:lnTo>
                  <a:lnTo>
                    <a:pt x="551179" y="551179"/>
                  </a:lnTo>
                  <a:lnTo>
                    <a:pt x="0" y="1102360"/>
                  </a:lnTo>
                  <a:lnTo>
                    <a:pt x="3009900" y="1102360"/>
                  </a:lnTo>
                  <a:lnTo>
                    <a:pt x="3561079" y="551179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54650" y="1921510"/>
              <a:ext cx="3561079" cy="1102360"/>
            </a:xfrm>
            <a:custGeom>
              <a:avLst/>
              <a:gdLst/>
              <a:ahLst/>
              <a:cxnLst/>
              <a:rect l="l" t="t" r="r" b="b"/>
              <a:pathLst>
                <a:path w="3561079" h="1102360">
                  <a:moveTo>
                    <a:pt x="0" y="0"/>
                  </a:moveTo>
                  <a:lnTo>
                    <a:pt x="3009900" y="0"/>
                  </a:lnTo>
                  <a:lnTo>
                    <a:pt x="3561079" y="551179"/>
                  </a:lnTo>
                  <a:lnTo>
                    <a:pt x="3009900" y="1102360"/>
                  </a:lnTo>
                  <a:lnTo>
                    <a:pt x="0" y="1102360"/>
                  </a:lnTo>
                  <a:lnTo>
                    <a:pt x="551179" y="55117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156071" y="1952371"/>
            <a:ext cx="2202815" cy="9709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indent="1905" algn="ctr">
              <a:lnSpc>
                <a:spcPct val="81500"/>
              </a:lnSpc>
              <a:spcBef>
                <a:spcPts val="5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Организована методическая поддержка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педагогов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семей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детьми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8709659" y="1889760"/>
            <a:ext cx="2816860" cy="1165860"/>
            <a:chOff x="8709659" y="1889760"/>
            <a:chExt cx="2816860" cy="1165860"/>
          </a:xfrm>
        </p:grpSpPr>
        <p:sp>
          <p:nvSpPr>
            <p:cNvPr id="70" name="object 70"/>
            <p:cNvSpPr/>
            <p:nvPr/>
          </p:nvSpPr>
          <p:spPr>
            <a:xfrm>
              <a:off x="8741409" y="1921510"/>
              <a:ext cx="2753360" cy="1102360"/>
            </a:xfrm>
            <a:custGeom>
              <a:avLst/>
              <a:gdLst/>
              <a:ahLst/>
              <a:cxnLst/>
              <a:rect l="l" t="t" r="r" b="b"/>
              <a:pathLst>
                <a:path w="2753359" h="1102360">
                  <a:moveTo>
                    <a:pt x="2202180" y="0"/>
                  </a:moveTo>
                  <a:lnTo>
                    <a:pt x="0" y="0"/>
                  </a:lnTo>
                  <a:lnTo>
                    <a:pt x="551180" y="551179"/>
                  </a:lnTo>
                  <a:lnTo>
                    <a:pt x="0" y="1102360"/>
                  </a:lnTo>
                  <a:lnTo>
                    <a:pt x="2202180" y="1102360"/>
                  </a:lnTo>
                  <a:lnTo>
                    <a:pt x="2753360" y="551179"/>
                  </a:lnTo>
                  <a:lnTo>
                    <a:pt x="2202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41409" y="1921510"/>
              <a:ext cx="2753360" cy="1102360"/>
            </a:xfrm>
            <a:custGeom>
              <a:avLst/>
              <a:gdLst/>
              <a:ahLst/>
              <a:cxnLst/>
              <a:rect l="l" t="t" r="r" b="b"/>
              <a:pathLst>
                <a:path w="2753359" h="1102360">
                  <a:moveTo>
                    <a:pt x="0" y="0"/>
                  </a:moveTo>
                  <a:lnTo>
                    <a:pt x="2202180" y="0"/>
                  </a:lnTo>
                  <a:lnTo>
                    <a:pt x="2753360" y="551179"/>
                  </a:lnTo>
                  <a:lnTo>
                    <a:pt x="2202180" y="1102360"/>
                  </a:lnTo>
                  <a:lnTo>
                    <a:pt x="0" y="1102360"/>
                  </a:lnTo>
                  <a:lnTo>
                    <a:pt x="551180" y="55117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455784" y="1919223"/>
            <a:ext cx="1372235" cy="105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07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Обновлен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8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ФГОС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СОО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1960"/>
              </a:lnSpc>
              <a:spcBef>
                <a:spcPts val="14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программы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СОО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3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9560" y="1460500"/>
            <a:ext cx="609600" cy="7620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7760" y="1460500"/>
            <a:ext cx="609600" cy="7620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5960" y="1460500"/>
            <a:ext cx="609600" cy="7620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4159" y="1460500"/>
            <a:ext cx="609600" cy="7620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2359" y="1460500"/>
            <a:ext cx="609600" cy="76200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50559" y="1460500"/>
            <a:ext cx="609600" cy="7620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88759" y="1460500"/>
            <a:ext cx="609600" cy="7620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26959" y="1460500"/>
            <a:ext cx="609600" cy="76200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65159" y="1460500"/>
            <a:ext cx="609600" cy="76200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03359" y="1460500"/>
            <a:ext cx="609600" cy="7620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6700" y="256540"/>
            <a:ext cx="948057" cy="803655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941559" y="1460500"/>
            <a:ext cx="589915" cy="76200"/>
          </a:xfrm>
          <a:prstGeom prst="rect">
            <a:avLst/>
          </a:prstGeom>
        </p:spPr>
      </p:pic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8920"/>
            <a:ext cx="2250440" cy="906780"/>
            <a:chOff x="0" y="248920"/>
            <a:chExt cx="2250440" cy="906780"/>
          </a:xfrm>
        </p:grpSpPr>
        <p:sp>
          <p:nvSpPr>
            <p:cNvPr id="3" name="object 3"/>
            <p:cNvSpPr/>
            <p:nvPr/>
          </p:nvSpPr>
          <p:spPr>
            <a:xfrm>
              <a:off x="0" y="1117600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007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0" y="248920"/>
              <a:ext cx="817879" cy="88645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5020" y="310955"/>
            <a:ext cx="755366" cy="8447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29539" y="1270000"/>
            <a:ext cx="3705860" cy="612140"/>
            <a:chOff x="129539" y="1270000"/>
            <a:chExt cx="3705860" cy="6121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349" y="1273810"/>
              <a:ext cx="3698240" cy="6045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3349" y="1273810"/>
              <a:ext cx="3698240" cy="604520"/>
            </a:xfrm>
            <a:custGeom>
              <a:avLst/>
              <a:gdLst/>
              <a:ahLst/>
              <a:cxnLst/>
              <a:rect l="l" t="t" r="r" b="b"/>
              <a:pathLst>
                <a:path w="3698240" h="604519">
                  <a:moveTo>
                    <a:pt x="0" y="100711"/>
                  </a:moveTo>
                  <a:lnTo>
                    <a:pt x="7917" y="61507"/>
                  </a:lnTo>
                  <a:lnTo>
                    <a:pt x="29510" y="29495"/>
                  </a:lnTo>
                  <a:lnTo>
                    <a:pt x="61534" y="7913"/>
                  </a:lnTo>
                  <a:lnTo>
                    <a:pt x="100749" y="0"/>
                  </a:lnTo>
                  <a:lnTo>
                    <a:pt x="3597529" y="0"/>
                  </a:lnTo>
                  <a:lnTo>
                    <a:pt x="3636732" y="7913"/>
                  </a:lnTo>
                  <a:lnTo>
                    <a:pt x="3668744" y="29495"/>
                  </a:lnTo>
                  <a:lnTo>
                    <a:pt x="3690326" y="61507"/>
                  </a:lnTo>
                  <a:lnTo>
                    <a:pt x="3698240" y="100711"/>
                  </a:lnTo>
                  <a:lnTo>
                    <a:pt x="3698240" y="503809"/>
                  </a:lnTo>
                  <a:lnTo>
                    <a:pt x="3690326" y="543012"/>
                  </a:lnTo>
                  <a:lnTo>
                    <a:pt x="3668744" y="575024"/>
                  </a:lnTo>
                  <a:lnTo>
                    <a:pt x="3636732" y="596606"/>
                  </a:lnTo>
                  <a:lnTo>
                    <a:pt x="3597529" y="604519"/>
                  </a:lnTo>
                  <a:lnTo>
                    <a:pt x="100749" y="604519"/>
                  </a:lnTo>
                  <a:lnTo>
                    <a:pt x="61534" y="596606"/>
                  </a:lnTo>
                  <a:lnTo>
                    <a:pt x="29510" y="575024"/>
                  </a:lnTo>
                  <a:lnTo>
                    <a:pt x="7917" y="543012"/>
                  </a:lnTo>
                  <a:lnTo>
                    <a:pt x="0" y="503809"/>
                  </a:lnTo>
                  <a:lnTo>
                    <a:pt x="0" y="100711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9752" y="1283715"/>
            <a:ext cx="2838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Федеральные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государственные </a:t>
            </a:r>
            <a:r>
              <a:rPr sz="1200" b="1" dirty="0">
                <a:latin typeface="Arial"/>
                <a:cs typeface="Arial"/>
              </a:rPr>
              <a:t>образовательные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стандарты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общего образования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41210" y="645464"/>
            <a:ext cx="1003624" cy="5706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301740" y="2926079"/>
            <a:ext cx="1722120" cy="548640"/>
          </a:xfrm>
          <a:custGeom>
            <a:avLst/>
            <a:gdLst/>
            <a:ahLst/>
            <a:cxnLst/>
            <a:rect l="l" t="t" r="r" b="b"/>
            <a:pathLst>
              <a:path w="1722120" h="548639">
                <a:moveTo>
                  <a:pt x="0" y="91440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39" y="0"/>
                </a:lnTo>
                <a:lnTo>
                  <a:pt x="1630680" y="0"/>
                </a:lnTo>
                <a:lnTo>
                  <a:pt x="1666291" y="7179"/>
                </a:lnTo>
                <a:lnTo>
                  <a:pt x="1695354" y="26765"/>
                </a:lnTo>
                <a:lnTo>
                  <a:pt x="1714940" y="55828"/>
                </a:lnTo>
                <a:lnTo>
                  <a:pt x="1722119" y="91440"/>
                </a:lnTo>
                <a:lnTo>
                  <a:pt x="1722119" y="457200"/>
                </a:lnTo>
                <a:lnTo>
                  <a:pt x="1714940" y="492811"/>
                </a:lnTo>
                <a:lnTo>
                  <a:pt x="1695354" y="521874"/>
                </a:lnTo>
                <a:lnTo>
                  <a:pt x="1666291" y="541460"/>
                </a:lnTo>
                <a:lnTo>
                  <a:pt x="1630680" y="548640"/>
                </a:lnTo>
                <a:lnTo>
                  <a:pt x="91439" y="548640"/>
                </a:lnTo>
                <a:lnTo>
                  <a:pt x="55828" y="541460"/>
                </a:lnTo>
                <a:lnTo>
                  <a:pt x="26765" y="521874"/>
                </a:lnTo>
                <a:lnTo>
                  <a:pt x="7179" y="492811"/>
                </a:lnTo>
                <a:lnTo>
                  <a:pt x="0" y="457200"/>
                </a:lnTo>
                <a:lnTo>
                  <a:pt x="0" y="91440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36055" y="2942590"/>
            <a:ext cx="1256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14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примерных</a:t>
            </a:r>
            <a:r>
              <a:rPr sz="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рабочих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программ</a:t>
            </a:r>
            <a:r>
              <a:rPr sz="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предметам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начального</a:t>
            </a:r>
            <a:r>
              <a:rPr sz="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общего образования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107" y="2998723"/>
            <a:ext cx="3524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7940" marR="5080" indent="-128587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ФГОС</a:t>
            </a:r>
            <a:r>
              <a:rPr sz="1200" b="1" spc="-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НАЧАЛЬНОГО</a:t>
            </a:r>
            <a:r>
              <a:rPr sz="1200" b="1" spc="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ОБЩЕГО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4471C4"/>
                </a:solidFill>
                <a:latin typeface="Arial"/>
                <a:cs typeface="Arial"/>
              </a:rPr>
              <a:t>ОБРАЗОВАНИЯ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1-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4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КЛАССЫ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617" y="3851020"/>
            <a:ext cx="345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2380" marR="5080" indent="-125031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ФГОС</a:t>
            </a:r>
            <a:r>
              <a:rPr sz="1200" b="1" spc="-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ОСНОВНОГО</a:t>
            </a:r>
            <a:r>
              <a:rPr sz="1200" b="1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ОБЩЕГО</a:t>
            </a:r>
            <a:r>
              <a:rPr sz="12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4471C4"/>
                </a:solidFill>
                <a:latin typeface="Arial"/>
                <a:cs typeface="Arial"/>
              </a:rPr>
              <a:t>ОБРАЗОВАНИЯ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5-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9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КЛАССЫ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7804" y="4622545"/>
            <a:ext cx="328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7280" marR="5080" indent="-10845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ФГОС</a:t>
            </a:r>
            <a:r>
              <a:rPr sz="1200" b="1" spc="-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СРЕДНЕГО</a:t>
            </a:r>
            <a:r>
              <a:rPr sz="1200" b="1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ОБЩЕГО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4471C4"/>
                </a:solidFill>
                <a:latin typeface="Arial"/>
                <a:cs typeface="Arial"/>
              </a:rPr>
              <a:t>ОБРАЗОВАНИЯ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10-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11</a:t>
            </a:r>
            <a:r>
              <a:rPr sz="1200" b="1" spc="-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КЛАССЫ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8350" y="1271269"/>
            <a:ext cx="3436620" cy="604520"/>
          </a:xfrm>
          <a:custGeom>
            <a:avLst/>
            <a:gdLst/>
            <a:ahLst/>
            <a:cxnLst/>
            <a:rect l="l" t="t" r="r" b="b"/>
            <a:pathLst>
              <a:path w="3436620" h="604519">
                <a:moveTo>
                  <a:pt x="0" y="100710"/>
                </a:moveTo>
                <a:lnTo>
                  <a:pt x="7913" y="61507"/>
                </a:lnTo>
                <a:lnTo>
                  <a:pt x="29495" y="29495"/>
                </a:lnTo>
                <a:lnTo>
                  <a:pt x="61507" y="7913"/>
                </a:lnTo>
                <a:lnTo>
                  <a:pt x="100711" y="0"/>
                </a:lnTo>
                <a:lnTo>
                  <a:pt x="3335908" y="0"/>
                </a:lnTo>
                <a:lnTo>
                  <a:pt x="3375112" y="7913"/>
                </a:lnTo>
                <a:lnTo>
                  <a:pt x="3407124" y="29495"/>
                </a:lnTo>
                <a:lnTo>
                  <a:pt x="3428706" y="61507"/>
                </a:lnTo>
                <a:lnTo>
                  <a:pt x="3436620" y="100710"/>
                </a:lnTo>
                <a:lnTo>
                  <a:pt x="3436620" y="503808"/>
                </a:lnTo>
                <a:lnTo>
                  <a:pt x="3428706" y="543012"/>
                </a:lnTo>
                <a:lnTo>
                  <a:pt x="3407124" y="575024"/>
                </a:lnTo>
                <a:lnTo>
                  <a:pt x="3375112" y="596606"/>
                </a:lnTo>
                <a:lnTo>
                  <a:pt x="3335908" y="604519"/>
                </a:lnTo>
                <a:lnTo>
                  <a:pt x="100711" y="604519"/>
                </a:lnTo>
                <a:lnTo>
                  <a:pt x="61507" y="596606"/>
                </a:lnTo>
                <a:lnTo>
                  <a:pt x="29495" y="575024"/>
                </a:lnTo>
                <a:lnTo>
                  <a:pt x="7913" y="543012"/>
                </a:lnTo>
                <a:lnTo>
                  <a:pt x="0" y="503808"/>
                </a:lnTo>
                <a:lnTo>
                  <a:pt x="0" y="10071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15865" y="1372234"/>
            <a:ext cx="2557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5080" indent="-2794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Детализация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требований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ФГОС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в </a:t>
            </a:r>
            <a:r>
              <a:rPr sz="1200" b="1" spc="-10" dirty="0">
                <a:latin typeface="Arial"/>
                <a:cs typeface="Arial"/>
              </a:rPr>
              <a:t>методических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документах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809480" y="2326639"/>
            <a:ext cx="2042160" cy="1501140"/>
            <a:chOff x="9809480" y="2326639"/>
            <a:chExt cx="2042160" cy="150114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13290" y="2330449"/>
              <a:ext cx="2034539" cy="14935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813290" y="2330449"/>
              <a:ext cx="2034539" cy="1493520"/>
            </a:xfrm>
            <a:custGeom>
              <a:avLst/>
              <a:gdLst/>
              <a:ahLst/>
              <a:cxnLst/>
              <a:rect l="l" t="t" r="r" b="b"/>
              <a:pathLst>
                <a:path w="2034540" h="1493520">
                  <a:moveTo>
                    <a:pt x="0" y="248920"/>
                  </a:moveTo>
                  <a:lnTo>
                    <a:pt x="4012" y="204192"/>
                  </a:lnTo>
                  <a:lnTo>
                    <a:pt x="15580" y="162088"/>
                  </a:lnTo>
                  <a:lnTo>
                    <a:pt x="33998" y="123312"/>
                  </a:lnTo>
                  <a:lnTo>
                    <a:pt x="58562" y="88568"/>
                  </a:lnTo>
                  <a:lnTo>
                    <a:pt x="88568" y="58562"/>
                  </a:lnTo>
                  <a:lnTo>
                    <a:pt x="123312" y="33998"/>
                  </a:lnTo>
                  <a:lnTo>
                    <a:pt x="162088" y="15580"/>
                  </a:lnTo>
                  <a:lnTo>
                    <a:pt x="204192" y="4012"/>
                  </a:lnTo>
                  <a:lnTo>
                    <a:pt x="248919" y="0"/>
                  </a:lnTo>
                  <a:lnTo>
                    <a:pt x="1785619" y="0"/>
                  </a:lnTo>
                  <a:lnTo>
                    <a:pt x="1830347" y="4012"/>
                  </a:lnTo>
                  <a:lnTo>
                    <a:pt x="1872451" y="15580"/>
                  </a:lnTo>
                  <a:lnTo>
                    <a:pt x="1911227" y="33998"/>
                  </a:lnTo>
                  <a:lnTo>
                    <a:pt x="1945971" y="58562"/>
                  </a:lnTo>
                  <a:lnTo>
                    <a:pt x="1975977" y="88568"/>
                  </a:lnTo>
                  <a:lnTo>
                    <a:pt x="2000541" y="123312"/>
                  </a:lnTo>
                  <a:lnTo>
                    <a:pt x="2018959" y="162088"/>
                  </a:lnTo>
                  <a:lnTo>
                    <a:pt x="2030527" y="204192"/>
                  </a:lnTo>
                  <a:lnTo>
                    <a:pt x="2034539" y="248920"/>
                  </a:lnTo>
                  <a:lnTo>
                    <a:pt x="2034539" y="1244600"/>
                  </a:lnTo>
                  <a:lnTo>
                    <a:pt x="2030527" y="1289327"/>
                  </a:lnTo>
                  <a:lnTo>
                    <a:pt x="2018959" y="1331431"/>
                  </a:lnTo>
                  <a:lnTo>
                    <a:pt x="2000541" y="1370207"/>
                  </a:lnTo>
                  <a:lnTo>
                    <a:pt x="1975977" y="1404951"/>
                  </a:lnTo>
                  <a:lnTo>
                    <a:pt x="1945971" y="1434957"/>
                  </a:lnTo>
                  <a:lnTo>
                    <a:pt x="1911227" y="1459521"/>
                  </a:lnTo>
                  <a:lnTo>
                    <a:pt x="1872451" y="1477939"/>
                  </a:lnTo>
                  <a:lnTo>
                    <a:pt x="1830347" y="1489507"/>
                  </a:lnTo>
                  <a:lnTo>
                    <a:pt x="1785619" y="1493520"/>
                  </a:lnTo>
                  <a:lnTo>
                    <a:pt x="248919" y="1493520"/>
                  </a:lnTo>
                  <a:lnTo>
                    <a:pt x="204192" y="1489507"/>
                  </a:lnTo>
                  <a:lnTo>
                    <a:pt x="162088" y="1477939"/>
                  </a:lnTo>
                  <a:lnTo>
                    <a:pt x="123312" y="1459521"/>
                  </a:lnTo>
                  <a:lnTo>
                    <a:pt x="88568" y="1434957"/>
                  </a:lnTo>
                  <a:lnTo>
                    <a:pt x="58562" y="1404951"/>
                  </a:lnTo>
                  <a:lnTo>
                    <a:pt x="33998" y="1370207"/>
                  </a:lnTo>
                  <a:lnTo>
                    <a:pt x="15580" y="1331431"/>
                  </a:lnTo>
                  <a:lnTo>
                    <a:pt x="4012" y="1289327"/>
                  </a:lnTo>
                  <a:lnTo>
                    <a:pt x="0" y="1244600"/>
                  </a:lnTo>
                  <a:lnTo>
                    <a:pt x="0" y="248920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031094" y="2974721"/>
            <a:ext cx="15963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Экспертиза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учебников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26840" y="1348739"/>
            <a:ext cx="556260" cy="492759"/>
            <a:chOff x="3926840" y="1348739"/>
            <a:chExt cx="556260" cy="492759"/>
          </a:xfrm>
        </p:grpSpPr>
        <p:sp>
          <p:nvSpPr>
            <p:cNvPr id="23" name="object 23"/>
            <p:cNvSpPr/>
            <p:nvPr/>
          </p:nvSpPr>
          <p:spPr>
            <a:xfrm>
              <a:off x="3933190" y="1355089"/>
              <a:ext cx="543560" cy="480059"/>
            </a:xfrm>
            <a:custGeom>
              <a:avLst/>
              <a:gdLst/>
              <a:ahLst/>
              <a:cxnLst/>
              <a:rect l="l" t="t" r="r" b="b"/>
              <a:pathLst>
                <a:path w="543560" h="480060">
                  <a:moveTo>
                    <a:pt x="303530" y="0"/>
                  </a:moveTo>
                  <a:lnTo>
                    <a:pt x="303530" y="120014"/>
                  </a:lnTo>
                  <a:lnTo>
                    <a:pt x="0" y="120014"/>
                  </a:lnTo>
                  <a:lnTo>
                    <a:pt x="0" y="360045"/>
                  </a:lnTo>
                  <a:lnTo>
                    <a:pt x="303530" y="360045"/>
                  </a:lnTo>
                  <a:lnTo>
                    <a:pt x="303530" y="480060"/>
                  </a:lnTo>
                  <a:lnTo>
                    <a:pt x="543560" y="24003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33190" y="1355089"/>
              <a:ext cx="543560" cy="480059"/>
            </a:xfrm>
            <a:custGeom>
              <a:avLst/>
              <a:gdLst/>
              <a:ahLst/>
              <a:cxnLst/>
              <a:rect l="l" t="t" r="r" b="b"/>
              <a:pathLst>
                <a:path w="543560" h="480060">
                  <a:moveTo>
                    <a:pt x="0" y="120014"/>
                  </a:moveTo>
                  <a:lnTo>
                    <a:pt x="303530" y="120014"/>
                  </a:lnTo>
                  <a:lnTo>
                    <a:pt x="303530" y="0"/>
                  </a:lnTo>
                  <a:lnTo>
                    <a:pt x="543560" y="240030"/>
                  </a:lnTo>
                  <a:lnTo>
                    <a:pt x="303530" y="480060"/>
                  </a:lnTo>
                  <a:lnTo>
                    <a:pt x="303530" y="360045"/>
                  </a:lnTo>
                  <a:lnTo>
                    <a:pt x="0" y="360045"/>
                  </a:lnTo>
                  <a:lnTo>
                    <a:pt x="0" y="12001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8489950" y="5228590"/>
            <a:ext cx="3357879" cy="543560"/>
          </a:xfrm>
          <a:custGeom>
            <a:avLst/>
            <a:gdLst/>
            <a:ahLst/>
            <a:cxnLst/>
            <a:rect l="l" t="t" r="r" b="b"/>
            <a:pathLst>
              <a:path w="3357879" h="543560">
                <a:moveTo>
                  <a:pt x="0" y="90551"/>
                </a:moveTo>
                <a:lnTo>
                  <a:pt x="7112" y="55292"/>
                </a:lnTo>
                <a:lnTo>
                  <a:pt x="26511" y="26511"/>
                </a:lnTo>
                <a:lnTo>
                  <a:pt x="55292" y="7112"/>
                </a:lnTo>
                <a:lnTo>
                  <a:pt x="90550" y="0"/>
                </a:lnTo>
                <a:lnTo>
                  <a:pt x="3267329" y="0"/>
                </a:lnTo>
                <a:lnTo>
                  <a:pt x="3302587" y="7112"/>
                </a:lnTo>
                <a:lnTo>
                  <a:pt x="3331368" y="26511"/>
                </a:lnTo>
                <a:lnTo>
                  <a:pt x="3350768" y="55292"/>
                </a:lnTo>
                <a:lnTo>
                  <a:pt x="3357879" y="90551"/>
                </a:lnTo>
                <a:lnTo>
                  <a:pt x="3357879" y="452970"/>
                </a:lnTo>
                <a:lnTo>
                  <a:pt x="3350768" y="488229"/>
                </a:lnTo>
                <a:lnTo>
                  <a:pt x="3331368" y="517024"/>
                </a:lnTo>
                <a:lnTo>
                  <a:pt x="3302587" y="536440"/>
                </a:lnTo>
                <a:lnTo>
                  <a:pt x="3267329" y="543560"/>
                </a:lnTo>
                <a:lnTo>
                  <a:pt x="90550" y="543560"/>
                </a:lnTo>
                <a:lnTo>
                  <a:pt x="55292" y="536440"/>
                </a:lnTo>
                <a:lnTo>
                  <a:pt x="26511" y="517024"/>
                </a:lnTo>
                <a:lnTo>
                  <a:pt x="7111" y="488229"/>
                </a:lnTo>
                <a:lnTo>
                  <a:pt x="0" y="452970"/>
                </a:lnTo>
                <a:lnTo>
                  <a:pt x="0" y="90551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695690" y="5300726"/>
            <a:ext cx="294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70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Обеспечение</a:t>
            </a:r>
            <a:r>
              <a:rPr sz="12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всех</a:t>
            </a:r>
            <a:r>
              <a:rPr sz="12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школьников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учебниками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из</a:t>
            </a:r>
            <a:r>
              <a:rPr sz="12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Федерального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перечня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70300" y="3042920"/>
            <a:ext cx="833119" cy="368300"/>
            <a:chOff x="3670300" y="3042920"/>
            <a:chExt cx="833119" cy="368300"/>
          </a:xfrm>
        </p:grpSpPr>
        <p:sp>
          <p:nvSpPr>
            <p:cNvPr id="28" name="object 28"/>
            <p:cNvSpPr/>
            <p:nvPr/>
          </p:nvSpPr>
          <p:spPr>
            <a:xfrm>
              <a:off x="3676650" y="3049270"/>
              <a:ext cx="820419" cy="355600"/>
            </a:xfrm>
            <a:custGeom>
              <a:avLst/>
              <a:gdLst/>
              <a:ahLst/>
              <a:cxnLst/>
              <a:rect l="l" t="t" r="r" b="b"/>
              <a:pathLst>
                <a:path w="820420" h="355600">
                  <a:moveTo>
                    <a:pt x="642620" y="0"/>
                  </a:moveTo>
                  <a:lnTo>
                    <a:pt x="642620" y="88900"/>
                  </a:lnTo>
                  <a:lnTo>
                    <a:pt x="0" y="88900"/>
                  </a:lnTo>
                  <a:lnTo>
                    <a:pt x="0" y="266700"/>
                  </a:lnTo>
                  <a:lnTo>
                    <a:pt x="642620" y="266700"/>
                  </a:lnTo>
                  <a:lnTo>
                    <a:pt x="642620" y="355600"/>
                  </a:lnTo>
                  <a:lnTo>
                    <a:pt x="820420" y="177800"/>
                  </a:lnTo>
                  <a:lnTo>
                    <a:pt x="642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76650" y="3049270"/>
              <a:ext cx="820419" cy="355600"/>
            </a:xfrm>
            <a:custGeom>
              <a:avLst/>
              <a:gdLst/>
              <a:ahLst/>
              <a:cxnLst/>
              <a:rect l="l" t="t" r="r" b="b"/>
              <a:pathLst>
                <a:path w="820420" h="355600">
                  <a:moveTo>
                    <a:pt x="0" y="88900"/>
                  </a:moveTo>
                  <a:lnTo>
                    <a:pt x="642620" y="88900"/>
                  </a:lnTo>
                  <a:lnTo>
                    <a:pt x="642620" y="0"/>
                  </a:lnTo>
                  <a:lnTo>
                    <a:pt x="820420" y="177800"/>
                  </a:lnTo>
                  <a:lnTo>
                    <a:pt x="642620" y="355600"/>
                  </a:lnTo>
                  <a:lnTo>
                    <a:pt x="642620" y="266700"/>
                  </a:lnTo>
                  <a:lnTo>
                    <a:pt x="0" y="266700"/>
                  </a:lnTo>
                  <a:lnTo>
                    <a:pt x="0" y="889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85850" y="5614670"/>
            <a:ext cx="6384290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Разработка</a:t>
            </a:r>
            <a:r>
              <a:rPr sz="16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контрольно-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измерительных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материалов</a:t>
            </a:r>
            <a:r>
              <a:rPr sz="16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для</a:t>
            </a:r>
            <a:r>
              <a:rPr sz="16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процедур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оценки</a:t>
            </a:r>
            <a:r>
              <a:rPr sz="16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качества</a:t>
            </a:r>
            <a:r>
              <a:rPr sz="16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6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государственной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итоговой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аттестации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375"/>
              </a:spcBef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+</a:t>
            </a:r>
            <a:r>
              <a:rPr sz="1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ВНУТРИШКОЛЬНОЕ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ОЦЕНИВАНИЕ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6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РЕГИОНАЛЬНЫЕ СРЕЗЫ</a:t>
            </a:r>
            <a:r>
              <a:rPr sz="1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ЗНАНИЙ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809480" y="4213859"/>
            <a:ext cx="2042160" cy="662940"/>
            <a:chOff x="9809480" y="4213859"/>
            <a:chExt cx="2042160" cy="66294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3290" y="4217669"/>
              <a:ext cx="2034539" cy="65531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813290" y="4217669"/>
              <a:ext cx="2034539" cy="655320"/>
            </a:xfrm>
            <a:custGeom>
              <a:avLst/>
              <a:gdLst/>
              <a:ahLst/>
              <a:cxnLst/>
              <a:rect l="l" t="t" r="r" b="b"/>
              <a:pathLst>
                <a:path w="2034540" h="655320">
                  <a:moveTo>
                    <a:pt x="0" y="109219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19" y="0"/>
                  </a:lnTo>
                  <a:lnTo>
                    <a:pt x="1925319" y="0"/>
                  </a:lnTo>
                  <a:lnTo>
                    <a:pt x="1967835" y="8582"/>
                  </a:lnTo>
                  <a:lnTo>
                    <a:pt x="2002551" y="31988"/>
                  </a:lnTo>
                  <a:lnTo>
                    <a:pt x="2025957" y="66704"/>
                  </a:lnTo>
                  <a:lnTo>
                    <a:pt x="2034539" y="109219"/>
                  </a:lnTo>
                  <a:lnTo>
                    <a:pt x="2034539" y="546099"/>
                  </a:lnTo>
                  <a:lnTo>
                    <a:pt x="2025957" y="588615"/>
                  </a:lnTo>
                  <a:lnTo>
                    <a:pt x="2002551" y="623331"/>
                  </a:lnTo>
                  <a:lnTo>
                    <a:pt x="1967835" y="646737"/>
                  </a:lnTo>
                  <a:lnTo>
                    <a:pt x="1925319" y="655319"/>
                  </a:lnTo>
                  <a:lnTo>
                    <a:pt x="109219" y="655319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099"/>
                  </a:lnTo>
                  <a:lnTo>
                    <a:pt x="0" y="10921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011029" y="4368165"/>
            <a:ext cx="163703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4820" marR="5080" indent="-452755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latin typeface="Arial"/>
                <a:cs typeface="Arial"/>
              </a:rPr>
              <a:t>Федеральный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перечень учебников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809480" y="1297939"/>
            <a:ext cx="2042160" cy="670560"/>
            <a:chOff x="9809480" y="1297939"/>
            <a:chExt cx="2042160" cy="670560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13290" y="1301749"/>
              <a:ext cx="2034539" cy="66293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813290" y="1301749"/>
              <a:ext cx="2034539" cy="662940"/>
            </a:xfrm>
            <a:custGeom>
              <a:avLst/>
              <a:gdLst/>
              <a:ahLst/>
              <a:cxnLst/>
              <a:rect l="l" t="t" r="r" b="b"/>
              <a:pathLst>
                <a:path w="2034540" h="662939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1924050" y="0"/>
                  </a:lnTo>
                  <a:lnTo>
                    <a:pt x="1967031" y="8691"/>
                  </a:lnTo>
                  <a:lnTo>
                    <a:pt x="2002154" y="32384"/>
                  </a:lnTo>
                  <a:lnTo>
                    <a:pt x="2025848" y="67508"/>
                  </a:lnTo>
                  <a:lnTo>
                    <a:pt x="2034539" y="110489"/>
                  </a:lnTo>
                  <a:lnTo>
                    <a:pt x="2034539" y="552450"/>
                  </a:lnTo>
                  <a:lnTo>
                    <a:pt x="2025848" y="595431"/>
                  </a:lnTo>
                  <a:lnTo>
                    <a:pt x="2002154" y="630554"/>
                  </a:lnTo>
                  <a:lnTo>
                    <a:pt x="1967031" y="654248"/>
                  </a:lnTo>
                  <a:lnTo>
                    <a:pt x="1924050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4" y="630555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318368" y="1402079"/>
            <a:ext cx="1022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Разработка </a:t>
            </a:r>
            <a:r>
              <a:rPr sz="1400" b="1" spc="-10" dirty="0">
                <a:latin typeface="Arial"/>
                <a:cs typeface="Arial"/>
              </a:rPr>
              <a:t>учебников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486140" y="2319020"/>
            <a:ext cx="1247140" cy="1516380"/>
            <a:chOff x="8486140" y="2319020"/>
            <a:chExt cx="1247140" cy="1516380"/>
          </a:xfrm>
        </p:grpSpPr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89950" y="2322830"/>
              <a:ext cx="1239520" cy="15087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489950" y="2322830"/>
              <a:ext cx="1239520" cy="1508760"/>
            </a:xfrm>
            <a:custGeom>
              <a:avLst/>
              <a:gdLst/>
              <a:ahLst/>
              <a:cxnLst/>
              <a:rect l="l" t="t" r="r" b="b"/>
              <a:pathLst>
                <a:path w="1239520" h="1508760">
                  <a:moveTo>
                    <a:pt x="0" y="206629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1032891" y="0"/>
                  </a:lnTo>
                  <a:lnTo>
                    <a:pt x="1080286" y="5454"/>
                  </a:lnTo>
                  <a:lnTo>
                    <a:pt x="1123785" y="20992"/>
                  </a:lnTo>
                  <a:lnTo>
                    <a:pt x="1162149" y="45376"/>
                  </a:lnTo>
                  <a:lnTo>
                    <a:pt x="1194143" y="77370"/>
                  </a:lnTo>
                  <a:lnTo>
                    <a:pt x="1218527" y="115734"/>
                  </a:lnTo>
                  <a:lnTo>
                    <a:pt x="1234065" y="159233"/>
                  </a:lnTo>
                  <a:lnTo>
                    <a:pt x="1239520" y="206629"/>
                  </a:lnTo>
                  <a:lnTo>
                    <a:pt x="1239520" y="1302131"/>
                  </a:lnTo>
                  <a:lnTo>
                    <a:pt x="1234065" y="1349526"/>
                  </a:lnTo>
                  <a:lnTo>
                    <a:pt x="1218527" y="1393025"/>
                  </a:lnTo>
                  <a:lnTo>
                    <a:pt x="1194143" y="1431389"/>
                  </a:lnTo>
                  <a:lnTo>
                    <a:pt x="1162149" y="1463383"/>
                  </a:lnTo>
                  <a:lnTo>
                    <a:pt x="1123785" y="1487767"/>
                  </a:lnTo>
                  <a:lnTo>
                    <a:pt x="1080286" y="1503305"/>
                  </a:lnTo>
                  <a:lnTo>
                    <a:pt x="1032891" y="1508760"/>
                  </a:lnTo>
                  <a:lnTo>
                    <a:pt x="206628" y="1508760"/>
                  </a:lnTo>
                  <a:lnTo>
                    <a:pt x="159233" y="1503305"/>
                  </a:lnTo>
                  <a:lnTo>
                    <a:pt x="115734" y="1487767"/>
                  </a:lnTo>
                  <a:lnTo>
                    <a:pt x="77370" y="1463383"/>
                  </a:lnTo>
                  <a:lnTo>
                    <a:pt x="45376" y="1431389"/>
                  </a:lnTo>
                  <a:lnTo>
                    <a:pt x="20992" y="1393025"/>
                  </a:lnTo>
                  <a:lnTo>
                    <a:pt x="5454" y="1349526"/>
                  </a:lnTo>
                  <a:lnTo>
                    <a:pt x="0" y="1302131"/>
                  </a:lnTo>
                  <a:lnTo>
                    <a:pt x="0" y="20662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726805" y="2833370"/>
            <a:ext cx="7658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Критерии экспертизы учебников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3350" y="1929129"/>
            <a:ext cx="3698240" cy="1069594"/>
          </a:xfrm>
          <a:custGeom>
            <a:avLst/>
            <a:gdLst/>
            <a:ahLst/>
            <a:cxnLst/>
            <a:rect l="l" t="t" r="r" b="b"/>
            <a:pathLst>
              <a:path w="3698240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3533140" y="0"/>
                </a:lnTo>
                <a:lnTo>
                  <a:pt x="3577031" y="5897"/>
                </a:lnTo>
                <a:lnTo>
                  <a:pt x="3616470" y="22540"/>
                </a:lnTo>
                <a:lnTo>
                  <a:pt x="3649884" y="48355"/>
                </a:lnTo>
                <a:lnTo>
                  <a:pt x="3675699" y="81769"/>
                </a:lnTo>
                <a:lnTo>
                  <a:pt x="3692342" y="121208"/>
                </a:lnTo>
                <a:lnTo>
                  <a:pt x="3698240" y="165100"/>
                </a:lnTo>
                <a:lnTo>
                  <a:pt x="3698240" y="825500"/>
                </a:lnTo>
                <a:lnTo>
                  <a:pt x="3692342" y="869391"/>
                </a:lnTo>
                <a:lnTo>
                  <a:pt x="3675699" y="908830"/>
                </a:lnTo>
                <a:lnTo>
                  <a:pt x="3649884" y="942244"/>
                </a:lnTo>
                <a:lnTo>
                  <a:pt x="3616470" y="968059"/>
                </a:lnTo>
                <a:lnTo>
                  <a:pt x="3577031" y="984702"/>
                </a:lnTo>
                <a:lnTo>
                  <a:pt x="3533140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88925" y="1926209"/>
            <a:ext cx="338518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471C4"/>
                </a:solidFill>
                <a:latin typeface="Arial"/>
                <a:cs typeface="Arial"/>
              </a:rPr>
              <a:t>ТРЕБОВАНИЯ</a:t>
            </a:r>
            <a:endParaRPr sz="1100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200"/>
              </a:spcBef>
              <a:buSzPct val="120000"/>
              <a:buFont typeface="Wingdings"/>
              <a:buChar char=""/>
              <a:tabLst>
                <a:tab pos="227965" algn="l"/>
                <a:tab pos="228600" algn="l"/>
              </a:tabLst>
            </a:pPr>
            <a:r>
              <a:rPr sz="1000" dirty="0">
                <a:latin typeface="Arial"/>
                <a:cs typeface="Arial"/>
              </a:rPr>
              <a:t>к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структуре </a:t>
            </a:r>
            <a:r>
              <a:rPr sz="1000" spc="-10" dirty="0">
                <a:latin typeface="Arial"/>
                <a:cs typeface="Arial"/>
              </a:rPr>
              <a:t>образовательной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программы</a:t>
            </a:r>
            <a:endParaRPr sz="1000" dirty="0">
              <a:latin typeface="Arial"/>
              <a:cs typeface="Arial"/>
            </a:endParaRPr>
          </a:p>
          <a:p>
            <a:pPr marL="185420" marR="5080" indent="-172720">
              <a:lnSpc>
                <a:spcPct val="100000"/>
              </a:lnSpc>
              <a:spcBef>
                <a:spcPts val="60"/>
              </a:spcBef>
              <a:buFont typeface="Wingdings"/>
              <a:buChar char=""/>
              <a:tabLst>
                <a:tab pos="220345" algn="l"/>
                <a:tab pos="220979" algn="l"/>
                <a:tab pos="1305560" algn="l"/>
                <a:tab pos="2341880" algn="l"/>
              </a:tabLst>
            </a:pPr>
            <a:r>
              <a:rPr dirty="0"/>
              <a:t>	</a:t>
            </a:r>
            <a:r>
              <a:rPr sz="1000" spc="-10" dirty="0">
                <a:latin typeface="Arial"/>
                <a:cs typeface="Arial"/>
              </a:rPr>
              <a:t>результатам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реализации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образовательной программы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8925" y="2673350"/>
            <a:ext cx="33851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indent="-208279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20345" algn="l"/>
                <a:tab pos="220979" algn="l"/>
                <a:tab pos="542925" algn="l"/>
                <a:tab pos="1376680" algn="l"/>
                <a:tab pos="2341880" algn="l"/>
              </a:tabLst>
            </a:pPr>
            <a:r>
              <a:rPr sz="1000" spc="-50" dirty="0">
                <a:latin typeface="Arial"/>
                <a:cs typeface="Arial"/>
              </a:rPr>
              <a:t>к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условиям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реализации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образовательной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1644" y="2736850"/>
            <a:ext cx="688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программы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77079" y="2921000"/>
            <a:ext cx="1605280" cy="551180"/>
          </a:xfrm>
          <a:custGeom>
            <a:avLst/>
            <a:gdLst/>
            <a:ahLst/>
            <a:cxnLst/>
            <a:rect l="l" t="t" r="r" b="b"/>
            <a:pathLst>
              <a:path w="1605279" h="551179">
                <a:moveTo>
                  <a:pt x="0" y="91821"/>
                </a:moveTo>
                <a:lnTo>
                  <a:pt x="7221" y="56096"/>
                </a:lnTo>
                <a:lnTo>
                  <a:pt x="26908" y="26908"/>
                </a:lnTo>
                <a:lnTo>
                  <a:pt x="56096" y="7221"/>
                </a:lnTo>
                <a:lnTo>
                  <a:pt x="91821" y="0"/>
                </a:lnTo>
                <a:lnTo>
                  <a:pt x="1513459" y="0"/>
                </a:lnTo>
                <a:lnTo>
                  <a:pt x="1549183" y="7221"/>
                </a:lnTo>
                <a:lnTo>
                  <a:pt x="1578371" y="26908"/>
                </a:lnTo>
                <a:lnTo>
                  <a:pt x="1598058" y="56096"/>
                </a:lnTo>
                <a:lnTo>
                  <a:pt x="1605280" y="91821"/>
                </a:lnTo>
                <a:lnTo>
                  <a:pt x="1605280" y="459359"/>
                </a:lnTo>
                <a:lnTo>
                  <a:pt x="1598058" y="495083"/>
                </a:lnTo>
                <a:lnTo>
                  <a:pt x="1578371" y="524271"/>
                </a:lnTo>
                <a:lnTo>
                  <a:pt x="1549183" y="543958"/>
                </a:lnTo>
                <a:lnTo>
                  <a:pt x="1513459" y="551179"/>
                </a:lnTo>
                <a:lnTo>
                  <a:pt x="91821" y="551179"/>
                </a:lnTo>
                <a:lnTo>
                  <a:pt x="56096" y="543958"/>
                </a:lnTo>
                <a:lnTo>
                  <a:pt x="26908" y="524271"/>
                </a:lnTo>
                <a:lnTo>
                  <a:pt x="7221" y="495083"/>
                </a:lnTo>
                <a:lnTo>
                  <a:pt x="0" y="459359"/>
                </a:lnTo>
                <a:lnTo>
                  <a:pt x="0" y="91821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794884" y="2999359"/>
            <a:ext cx="1169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Примерная</a:t>
            </a:r>
            <a:r>
              <a:rPr sz="800" b="1" spc="-15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программа 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начального</a:t>
            </a:r>
            <a:r>
              <a:rPr sz="800" b="1" spc="10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общего образования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79620" y="3690620"/>
            <a:ext cx="1607820" cy="551180"/>
          </a:xfrm>
          <a:custGeom>
            <a:avLst/>
            <a:gdLst/>
            <a:ahLst/>
            <a:cxnLst/>
            <a:rect l="l" t="t" r="r" b="b"/>
            <a:pathLst>
              <a:path w="1607820" h="551179">
                <a:moveTo>
                  <a:pt x="0" y="91820"/>
                </a:moveTo>
                <a:lnTo>
                  <a:pt x="7221" y="56096"/>
                </a:lnTo>
                <a:lnTo>
                  <a:pt x="26908" y="26908"/>
                </a:lnTo>
                <a:lnTo>
                  <a:pt x="56096" y="7221"/>
                </a:lnTo>
                <a:lnTo>
                  <a:pt x="91820" y="0"/>
                </a:lnTo>
                <a:lnTo>
                  <a:pt x="1515999" y="0"/>
                </a:lnTo>
                <a:lnTo>
                  <a:pt x="1551723" y="7221"/>
                </a:lnTo>
                <a:lnTo>
                  <a:pt x="1580911" y="26908"/>
                </a:lnTo>
                <a:lnTo>
                  <a:pt x="1600598" y="56096"/>
                </a:lnTo>
                <a:lnTo>
                  <a:pt x="1607819" y="91820"/>
                </a:lnTo>
                <a:lnTo>
                  <a:pt x="1607819" y="459358"/>
                </a:lnTo>
                <a:lnTo>
                  <a:pt x="1600598" y="495083"/>
                </a:lnTo>
                <a:lnTo>
                  <a:pt x="1580911" y="524271"/>
                </a:lnTo>
                <a:lnTo>
                  <a:pt x="1551723" y="543958"/>
                </a:lnTo>
                <a:lnTo>
                  <a:pt x="1515999" y="551179"/>
                </a:lnTo>
                <a:lnTo>
                  <a:pt x="91820" y="551179"/>
                </a:lnTo>
                <a:lnTo>
                  <a:pt x="56096" y="543958"/>
                </a:lnTo>
                <a:lnTo>
                  <a:pt x="26908" y="524271"/>
                </a:lnTo>
                <a:lnTo>
                  <a:pt x="7221" y="495083"/>
                </a:lnTo>
                <a:lnTo>
                  <a:pt x="0" y="459358"/>
                </a:lnTo>
                <a:lnTo>
                  <a:pt x="0" y="91820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799076" y="3769995"/>
            <a:ext cx="1169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Примерная</a:t>
            </a:r>
            <a:r>
              <a:rPr sz="800" b="1" spc="-15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программа 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основного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 общего образования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77079" y="4549140"/>
            <a:ext cx="1605280" cy="551180"/>
          </a:xfrm>
          <a:custGeom>
            <a:avLst/>
            <a:gdLst/>
            <a:ahLst/>
            <a:cxnLst/>
            <a:rect l="l" t="t" r="r" b="b"/>
            <a:pathLst>
              <a:path w="1605279" h="551179">
                <a:moveTo>
                  <a:pt x="0" y="91821"/>
                </a:moveTo>
                <a:lnTo>
                  <a:pt x="7221" y="56096"/>
                </a:lnTo>
                <a:lnTo>
                  <a:pt x="26908" y="26908"/>
                </a:lnTo>
                <a:lnTo>
                  <a:pt x="56096" y="7221"/>
                </a:lnTo>
                <a:lnTo>
                  <a:pt x="91821" y="0"/>
                </a:lnTo>
                <a:lnTo>
                  <a:pt x="1513459" y="0"/>
                </a:lnTo>
                <a:lnTo>
                  <a:pt x="1549183" y="7221"/>
                </a:lnTo>
                <a:lnTo>
                  <a:pt x="1578371" y="26908"/>
                </a:lnTo>
                <a:lnTo>
                  <a:pt x="1598058" y="56096"/>
                </a:lnTo>
                <a:lnTo>
                  <a:pt x="1605280" y="91821"/>
                </a:lnTo>
                <a:lnTo>
                  <a:pt x="1605280" y="459359"/>
                </a:lnTo>
                <a:lnTo>
                  <a:pt x="1598058" y="495083"/>
                </a:lnTo>
                <a:lnTo>
                  <a:pt x="1578371" y="524271"/>
                </a:lnTo>
                <a:lnTo>
                  <a:pt x="1549183" y="543958"/>
                </a:lnTo>
                <a:lnTo>
                  <a:pt x="1513459" y="551180"/>
                </a:lnTo>
                <a:lnTo>
                  <a:pt x="91821" y="551180"/>
                </a:lnTo>
                <a:lnTo>
                  <a:pt x="56096" y="543958"/>
                </a:lnTo>
                <a:lnTo>
                  <a:pt x="26908" y="524271"/>
                </a:lnTo>
                <a:lnTo>
                  <a:pt x="7221" y="495083"/>
                </a:lnTo>
                <a:lnTo>
                  <a:pt x="0" y="459359"/>
                </a:lnTo>
                <a:lnTo>
                  <a:pt x="0" y="91821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794884" y="4628515"/>
            <a:ext cx="1169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Примерная</a:t>
            </a:r>
            <a:r>
              <a:rPr sz="800" b="1" spc="-15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программа 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среднего</a:t>
            </a:r>
            <a:r>
              <a:rPr sz="800" b="1" spc="10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общего образования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670300" y="3843020"/>
            <a:ext cx="833119" cy="368300"/>
            <a:chOff x="3670300" y="3843020"/>
            <a:chExt cx="833119" cy="368300"/>
          </a:xfrm>
        </p:grpSpPr>
        <p:sp>
          <p:nvSpPr>
            <p:cNvPr id="54" name="object 54"/>
            <p:cNvSpPr/>
            <p:nvPr/>
          </p:nvSpPr>
          <p:spPr>
            <a:xfrm>
              <a:off x="3676650" y="3849370"/>
              <a:ext cx="820419" cy="355600"/>
            </a:xfrm>
            <a:custGeom>
              <a:avLst/>
              <a:gdLst/>
              <a:ahLst/>
              <a:cxnLst/>
              <a:rect l="l" t="t" r="r" b="b"/>
              <a:pathLst>
                <a:path w="820420" h="355600">
                  <a:moveTo>
                    <a:pt x="642620" y="0"/>
                  </a:moveTo>
                  <a:lnTo>
                    <a:pt x="642620" y="88899"/>
                  </a:lnTo>
                  <a:lnTo>
                    <a:pt x="0" y="88899"/>
                  </a:lnTo>
                  <a:lnTo>
                    <a:pt x="0" y="266699"/>
                  </a:lnTo>
                  <a:lnTo>
                    <a:pt x="642620" y="266699"/>
                  </a:lnTo>
                  <a:lnTo>
                    <a:pt x="642620" y="355599"/>
                  </a:lnTo>
                  <a:lnTo>
                    <a:pt x="820420" y="177799"/>
                  </a:lnTo>
                  <a:lnTo>
                    <a:pt x="642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76650" y="3849370"/>
              <a:ext cx="820419" cy="355600"/>
            </a:xfrm>
            <a:custGeom>
              <a:avLst/>
              <a:gdLst/>
              <a:ahLst/>
              <a:cxnLst/>
              <a:rect l="l" t="t" r="r" b="b"/>
              <a:pathLst>
                <a:path w="820420" h="355600">
                  <a:moveTo>
                    <a:pt x="0" y="88899"/>
                  </a:moveTo>
                  <a:lnTo>
                    <a:pt x="642620" y="88899"/>
                  </a:lnTo>
                  <a:lnTo>
                    <a:pt x="642620" y="0"/>
                  </a:lnTo>
                  <a:lnTo>
                    <a:pt x="820420" y="177799"/>
                  </a:lnTo>
                  <a:lnTo>
                    <a:pt x="642620" y="355599"/>
                  </a:lnTo>
                  <a:lnTo>
                    <a:pt x="642620" y="266699"/>
                  </a:lnTo>
                  <a:lnTo>
                    <a:pt x="0" y="266699"/>
                  </a:lnTo>
                  <a:lnTo>
                    <a:pt x="0" y="888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667759" y="4645659"/>
            <a:ext cx="835660" cy="365760"/>
            <a:chOff x="3667759" y="4645659"/>
            <a:chExt cx="835660" cy="365760"/>
          </a:xfrm>
        </p:grpSpPr>
        <p:sp>
          <p:nvSpPr>
            <p:cNvPr id="57" name="object 57"/>
            <p:cNvSpPr/>
            <p:nvPr/>
          </p:nvSpPr>
          <p:spPr>
            <a:xfrm>
              <a:off x="3674109" y="4652009"/>
              <a:ext cx="822960" cy="353060"/>
            </a:xfrm>
            <a:custGeom>
              <a:avLst/>
              <a:gdLst/>
              <a:ahLst/>
              <a:cxnLst/>
              <a:rect l="l" t="t" r="r" b="b"/>
              <a:pathLst>
                <a:path w="822960" h="353060">
                  <a:moveTo>
                    <a:pt x="646429" y="0"/>
                  </a:moveTo>
                  <a:lnTo>
                    <a:pt x="646429" y="88264"/>
                  </a:lnTo>
                  <a:lnTo>
                    <a:pt x="0" y="88264"/>
                  </a:lnTo>
                  <a:lnTo>
                    <a:pt x="0" y="264794"/>
                  </a:lnTo>
                  <a:lnTo>
                    <a:pt x="646429" y="264794"/>
                  </a:lnTo>
                  <a:lnTo>
                    <a:pt x="646429" y="353059"/>
                  </a:lnTo>
                  <a:lnTo>
                    <a:pt x="822960" y="176529"/>
                  </a:lnTo>
                  <a:lnTo>
                    <a:pt x="64642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74109" y="4652009"/>
              <a:ext cx="822960" cy="353060"/>
            </a:xfrm>
            <a:custGeom>
              <a:avLst/>
              <a:gdLst/>
              <a:ahLst/>
              <a:cxnLst/>
              <a:rect l="l" t="t" r="r" b="b"/>
              <a:pathLst>
                <a:path w="822960" h="353060">
                  <a:moveTo>
                    <a:pt x="0" y="88264"/>
                  </a:moveTo>
                  <a:lnTo>
                    <a:pt x="646429" y="88264"/>
                  </a:lnTo>
                  <a:lnTo>
                    <a:pt x="646429" y="0"/>
                  </a:lnTo>
                  <a:lnTo>
                    <a:pt x="822960" y="176529"/>
                  </a:lnTo>
                  <a:lnTo>
                    <a:pt x="646429" y="353059"/>
                  </a:lnTo>
                  <a:lnTo>
                    <a:pt x="646429" y="264794"/>
                  </a:lnTo>
                  <a:lnTo>
                    <a:pt x="0" y="264794"/>
                  </a:lnTo>
                  <a:lnTo>
                    <a:pt x="0" y="8826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6296659" y="3688079"/>
            <a:ext cx="1722120" cy="548640"/>
          </a:xfrm>
          <a:custGeom>
            <a:avLst/>
            <a:gdLst/>
            <a:ahLst/>
            <a:cxnLst/>
            <a:rect l="l" t="t" r="r" b="b"/>
            <a:pathLst>
              <a:path w="1722120" h="548639">
                <a:moveTo>
                  <a:pt x="0" y="91440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39" y="0"/>
                </a:lnTo>
                <a:lnTo>
                  <a:pt x="1630680" y="0"/>
                </a:lnTo>
                <a:lnTo>
                  <a:pt x="1666291" y="7179"/>
                </a:lnTo>
                <a:lnTo>
                  <a:pt x="1695354" y="26765"/>
                </a:lnTo>
                <a:lnTo>
                  <a:pt x="1714940" y="55828"/>
                </a:lnTo>
                <a:lnTo>
                  <a:pt x="1722119" y="91440"/>
                </a:lnTo>
                <a:lnTo>
                  <a:pt x="1722119" y="457200"/>
                </a:lnTo>
                <a:lnTo>
                  <a:pt x="1714940" y="492811"/>
                </a:lnTo>
                <a:lnTo>
                  <a:pt x="1695354" y="521874"/>
                </a:lnTo>
                <a:lnTo>
                  <a:pt x="1666291" y="541460"/>
                </a:lnTo>
                <a:lnTo>
                  <a:pt x="1630680" y="548640"/>
                </a:lnTo>
                <a:lnTo>
                  <a:pt x="91439" y="548640"/>
                </a:lnTo>
                <a:lnTo>
                  <a:pt x="55828" y="541460"/>
                </a:lnTo>
                <a:lnTo>
                  <a:pt x="26765" y="521874"/>
                </a:lnTo>
                <a:lnTo>
                  <a:pt x="7179" y="492811"/>
                </a:lnTo>
                <a:lnTo>
                  <a:pt x="0" y="457200"/>
                </a:lnTo>
                <a:lnTo>
                  <a:pt x="0" y="91440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531991" y="3704844"/>
            <a:ext cx="1256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примерных</a:t>
            </a:r>
            <a:r>
              <a:rPr sz="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рабочих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программ</a:t>
            </a:r>
            <a:r>
              <a:rPr sz="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предметам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основного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общего образования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296659" y="4561840"/>
            <a:ext cx="1722120" cy="551180"/>
          </a:xfrm>
          <a:custGeom>
            <a:avLst/>
            <a:gdLst/>
            <a:ahLst/>
            <a:cxnLst/>
            <a:rect l="l" t="t" r="r" b="b"/>
            <a:pathLst>
              <a:path w="1722120" h="551179">
                <a:moveTo>
                  <a:pt x="0" y="91821"/>
                </a:moveTo>
                <a:lnTo>
                  <a:pt x="7221" y="56096"/>
                </a:lnTo>
                <a:lnTo>
                  <a:pt x="26908" y="26908"/>
                </a:lnTo>
                <a:lnTo>
                  <a:pt x="56096" y="7221"/>
                </a:lnTo>
                <a:lnTo>
                  <a:pt x="91820" y="0"/>
                </a:lnTo>
                <a:lnTo>
                  <a:pt x="1630298" y="0"/>
                </a:lnTo>
                <a:lnTo>
                  <a:pt x="1666023" y="7221"/>
                </a:lnTo>
                <a:lnTo>
                  <a:pt x="1695211" y="26908"/>
                </a:lnTo>
                <a:lnTo>
                  <a:pt x="1714898" y="56096"/>
                </a:lnTo>
                <a:lnTo>
                  <a:pt x="1722119" y="91821"/>
                </a:lnTo>
                <a:lnTo>
                  <a:pt x="1722119" y="459359"/>
                </a:lnTo>
                <a:lnTo>
                  <a:pt x="1714898" y="495083"/>
                </a:lnTo>
                <a:lnTo>
                  <a:pt x="1695211" y="524271"/>
                </a:lnTo>
                <a:lnTo>
                  <a:pt x="1666023" y="543958"/>
                </a:lnTo>
                <a:lnTo>
                  <a:pt x="1630298" y="551180"/>
                </a:lnTo>
                <a:lnTo>
                  <a:pt x="91820" y="551180"/>
                </a:lnTo>
                <a:lnTo>
                  <a:pt x="56096" y="543958"/>
                </a:lnTo>
                <a:lnTo>
                  <a:pt x="26908" y="524271"/>
                </a:lnTo>
                <a:lnTo>
                  <a:pt x="7221" y="495083"/>
                </a:lnTo>
                <a:lnTo>
                  <a:pt x="0" y="459359"/>
                </a:lnTo>
                <a:lnTo>
                  <a:pt x="0" y="91821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530340" y="4579873"/>
            <a:ext cx="12560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примерных</a:t>
            </a:r>
            <a:r>
              <a:rPr sz="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рабочих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программ</a:t>
            </a:r>
            <a:r>
              <a:rPr sz="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предметам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среднего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общего образования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574540" y="2197100"/>
            <a:ext cx="1612900" cy="457200"/>
            <a:chOff x="4574540" y="2197100"/>
            <a:chExt cx="1612900" cy="457200"/>
          </a:xfrm>
        </p:grpSpPr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8350" y="2200910"/>
              <a:ext cx="1605279" cy="44957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578350" y="2200910"/>
              <a:ext cx="1605280" cy="449580"/>
            </a:xfrm>
            <a:custGeom>
              <a:avLst/>
              <a:gdLst/>
              <a:ahLst/>
              <a:cxnLst/>
              <a:rect l="l" t="t" r="r" b="b"/>
              <a:pathLst>
                <a:path w="1605279" h="449580">
                  <a:moveTo>
                    <a:pt x="0" y="74929"/>
                  </a:moveTo>
                  <a:lnTo>
                    <a:pt x="5885" y="45755"/>
                  </a:lnTo>
                  <a:lnTo>
                    <a:pt x="21939" y="21939"/>
                  </a:lnTo>
                  <a:lnTo>
                    <a:pt x="45755" y="5885"/>
                  </a:lnTo>
                  <a:lnTo>
                    <a:pt x="74929" y="0"/>
                  </a:lnTo>
                  <a:lnTo>
                    <a:pt x="1530350" y="0"/>
                  </a:lnTo>
                  <a:lnTo>
                    <a:pt x="1559524" y="5885"/>
                  </a:lnTo>
                  <a:lnTo>
                    <a:pt x="1583340" y="21939"/>
                  </a:lnTo>
                  <a:lnTo>
                    <a:pt x="1599394" y="45755"/>
                  </a:lnTo>
                  <a:lnTo>
                    <a:pt x="1605279" y="74929"/>
                  </a:lnTo>
                  <a:lnTo>
                    <a:pt x="1605279" y="374650"/>
                  </a:lnTo>
                  <a:lnTo>
                    <a:pt x="1599394" y="403824"/>
                  </a:lnTo>
                  <a:lnTo>
                    <a:pt x="1583340" y="427640"/>
                  </a:lnTo>
                  <a:lnTo>
                    <a:pt x="1559524" y="443694"/>
                  </a:lnTo>
                  <a:lnTo>
                    <a:pt x="1530350" y="449579"/>
                  </a:lnTo>
                  <a:lnTo>
                    <a:pt x="74929" y="449579"/>
                  </a:lnTo>
                  <a:lnTo>
                    <a:pt x="45755" y="443694"/>
                  </a:lnTo>
                  <a:lnTo>
                    <a:pt x="21939" y="427640"/>
                  </a:lnTo>
                  <a:lnTo>
                    <a:pt x="5885" y="403824"/>
                  </a:lnTo>
                  <a:lnTo>
                    <a:pt x="0" y="374650"/>
                  </a:lnTo>
                  <a:lnTo>
                    <a:pt x="0" y="7492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870703" y="2300604"/>
            <a:ext cx="1019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Для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школы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304279" y="2174239"/>
            <a:ext cx="1706880" cy="457200"/>
            <a:chOff x="6304279" y="2174239"/>
            <a:chExt cx="1706880" cy="457200"/>
          </a:xfrm>
        </p:grpSpPr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8089" y="2178049"/>
              <a:ext cx="1699260" cy="44957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308089" y="2178049"/>
              <a:ext cx="1699260" cy="449580"/>
            </a:xfrm>
            <a:custGeom>
              <a:avLst/>
              <a:gdLst/>
              <a:ahLst/>
              <a:cxnLst/>
              <a:rect l="l" t="t" r="r" b="b"/>
              <a:pathLst>
                <a:path w="1699259" h="449580">
                  <a:moveTo>
                    <a:pt x="0" y="74929"/>
                  </a:moveTo>
                  <a:lnTo>
                    <a:pt x="5885" y="45755"/>
                  </a:lnTo>
                  <a:lnTo>
                    <a:pt x="21939" y="21939"/>
                  </a:lnTo>
                  <a:lnTo>
                    <a:pt x="45755" y="5885"/>
                  </a:lnTo>
                  <a:lnTo>
                    <a:pt x="74930" y="0"/>
                  </a:lnTo>
                  <a:lnTo>
                    <a:pt x="1624330" y="0"/>
                  </a:lnTo>
                  <a:lnTo>
                    <a:pt x="1653504" y="5885"/>
                  </a:lnTo>
                  <a:lnTo>
                    <a:pt x="1677320" y="21939"/>
                  </a:lnTo>
                  <a:lnTo>
                    <a:pt x="1693374" y="45755"/>
                  </a:lnTo>
                  <a:lnTo>
                    <a:pt x="1699260" y="74929"/>
                  </a:lnTo>
                  <a:lnTo>
                    <a:pt x="1699260" y="374650"/>
                  </a:lnTo>
                  <a:lnTo>
                    <a:pt x="1693374" y="403824"/>
                  </a:lnTo>
                  <a:lnTo>
                    <a:pt x="1677320" y="427640"/>
                  </a:lnTo>
                  <a:lnTo>
                    <a:pt x="1653504" y="443694"/>
                  </a:lnTo>
                  <a:lnTo>
                    <a:pt x="1624330" y="449579"/>
                  </a:lnTo>
                  <a:lnTo>
                    <a:pt x="74930" y="449579"/>
                  </a:lnTo>
                  <a:lnTo>
                    <a:pt x="45755" y="443694"/>
                  </a:lnTo>
                  <a:lnTo>
                    <a:pt x="21939" y="427640"/>
                  </a:lnTo>
                  <a:lnTo>
                    <a:pt x="5885" y="403824"/>
                  </a:lnTo>
                  <a:lnTo>
                    <a:pt x="0" y="374650"/>
                  </a:lnTo>
                  <a:lnTo>
                    <a:pt x="0" y="74929"/>
                  </a:lnTo>
                  <a:close/>
                </a:path>
              </a:pathLst>
            </a:custGeom>
            <a:ln w="761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595491" y="2278634"/>
            <a:ext cx="11226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Для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учителя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39090" y="5314950"/>
            <a:ext cx="7686040" cy="347980"/>
          </a:xfrm>
          <a:custGeom>
            <a:avLst/>
            <a:gdLst/>
            <a:ahLst/>
            <a:cxnLst/>
            <a:rect l="l" t="t" r="r" b="b"/>
            <a:pathLst>
              <a:path w="7686040" h="347979">
                <a:moveTo>
                  <a:pt x="7686039" y="0"/>
                </a:moveTo>
                <a:lnTo>
                  <a:pt x="7683765" y="67744"/>
                </a:lnTo>
                <a:lnTo>
                  <a:pt x="7677562" y="123047"/>
                </a:lnTo>
                <a:lnTo>
                  <a:pt x="7668359" y="160323"/>
                </a:lnTo>
                <a:lnTo>
                  <a:pt x="7657083" y="173990"/>
                </a:lnTo>
                <a:lnTo>
                  <a:pt x="3950081" y="173990"/>
                </a:lnTo>
                <a:lnTo>
                  <a:pt x="3938732" y="187656"/>
                </a:lnTo>
                <a:lnTo>
                  <a:pt x="3929491" y="224932"/>
                </a:lnTo>
                <a:lnTo>
                  <a:pt x="3923274" y="280235"/>
                </a:lnTo>
                <a:lnTo>
                  <a:pt x="3920998" y="347980"/>
                </a:lnTo>
                <a:lnTo>
                  <a:pt x="3918723" y="280235"/>
                </a:lnTo>
                <a:lnTo>
                  <a:pt x="3912520" y="224932"/>
                </a:lnTo>
                <a:lnTo>
                  <a:pt x="3903317" y="187656"/>
                </a:lnTo>
                <a:lnTo>
                  <a:pt x="3892042" y="173990"/>
                </a:lnTo>
                <a:lnTo>
                  <a:pt x="28994" y="173990"/>
                </a:lnTo>
                <a:lnTo>
                  <a:pt x="17707" y="160323"/>
                </a:lnTo>
                <a:lnTo>
                  <a:pt x="8491" y="123047"/>
                </a:lnTo>
                <a:lnTo>
                  <a:pt x="2278" y="67744"/>
                </a:lnTo>
                <a:lnTo>
                  <a:pt x="0" y="0"/>
                </a:lnTo>
              </a:path>
            </a:pathLst>
          </a:custGeom>
          <a:ln w="762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06409" y="1319530"/>
            <a:ext cx="314960" cy="3962400"/>
          </a:xfrm>
          <a:custGeom>
            <a:avLst/>
            <a:gdLst/>
            <a:ahLst/>
            <a:cxnLst/>
            <a:rect l="l" t="t" r="r" b="b"/>
            <a:pathLst>
              <a:path w="314959" h="3962400">
                <a:moveTo>
                  <a:pt x="0" y="0"/>
                </a:moveTo>
                <a:lnTo>
                  <a:pt x="61307" y="2071"/>
                </a:lnTo>
                <a:lnTo>
                  <a:pt x="111363" y="7715"/>
                </a:lnTo>
                <a:lnTo>
                  <a:pt x="145107" y="16073"/>
                </a:lnTo>
                <a:lnTo>
                  <a:pt x="157480" y="26289"/>
                </a:lnTo>
                <a:lnTo>
                  <a:pt x="157480" y="1914779"/>
                </a:lnTo>
                <a:lnTo>
                  <a:pt x="169852" y="1924974"/>
                </a:lnTo>
                <a:lnTo>
                  <a:pt x="203596" y="1933289"/>
                </a:lnTo>
                <a:lnTo>
                  <a:pt x="253652" y="1938889"/>
                </a:lnTo>
                <a:lnTo>
                  <a:pt x="314960" y="1940941"/>
                </a:lnTo>
                <a:lnTo>
                  <a:pt x="253652" y="1943012"/>
                </a:lnTo>
                <a:lnTo>
                  <a:pt x="203596" y="1948656"/>
                </a:lnTo>
                <a:lnTo>
                  <a:pt x="169852" y="1957014"/>
                </a:lnTo>
                <a:lnTo>
                  <a:pt x="157480" y="1967230"/>
                </a:lnTo>
                <a:lnTo>
                  <a:pt x="157480" y="3936111"/>
                </a:lnTo>
                <a:lnTo>
                  <a:pt x="145107" y="3946326"/>
                </a:lnTo>
                <a:lnTo>
                  <a:pt x="111363" y="3954684"/>
                </a:lnTo>
                <a:lnTo>
                  <a:pt x="61307" y="3960328"/>
                </a:lnTo>
                <a:lnTo>
                  <a:pt x="0" y="3962400"/>
                </a:lnTo>
              </a:path>
            </a:pathLst>
          </a:custGeom>
          <a:ln w="762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0627359" y="1998979"/>
            <a:ext cx="345440" cy="3200400"/>
            <a:chOff x="10627359" y="1998979"/>
            <a:chExt cx="345440" cy="3200400"/>
          </a:xfrm>
        </p:grpSpPr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36249" y="2005329"/>
              <a:ext cx="327659" cy="3098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636249" y="2005329"/>
              <a:ext cx="327660" cy="309880"/>
            </a:xfrm>
            <a:custGeom>
              <a:avLst/>
              <a:gdLst/>
              <a:ahLst/>
              <a:cxnLst/>
              <a:rect l="l" t="t" r="r" b="b"/>
              <a:pathLst>
                <a:path w="327659" h="309880">
                  <a:moveTo>
                    <a:pt x="245745" y="0"/>
                  </a:moveTo>
                  <a:lnTo>
                    <a:pt x="245745" y="154940"/>
                  </a:lnTo>
                  <a:lnTo>
                    <a:pt x="327659" y="154940"/>
                  </a:lnTo>
                  <a:lnTo>
                    <a:pt x="163829" y="309880"/>
                  </a:lnTo>
                  <a:lnTo>
                    <a:pt x="0" y="154940"/>
                  </a:lnTo>
                  <a:lnTo>
                    <a:pt x="81915" y="154940"/>
                  </a:lnTo>
                  <a:lnTo>
                    <a:pt x="81915" y="0"/>
                  </a:lnTo>
                  <a:lnTo>
                    <a:pt x="24574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41329" y="3869689"/>
              <a:ext cx="325120" cy="31242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641329" y="3869689"/>
              <a:ext cx="325120" cy="312420"/>
            </a:xfrm>
            <a:custGeom>
              <a:avLst/>
              <a:gdLst/>
              <a:ahLst/>
              <a:cxnLst/>
              <a:rect l="l" t="t" r="r" b="b"/>
              <a:pathLst>
                <a:path w="325120" h="312420">
                  <a:moveTo>
                    <a:pt x="243840" y="0"/>
                  </a:moveTo>
                  <a:lnTo>
                    <a:pt x="243840" y="156210"/>
                  </a:lnTo>
                  <a:lnTo>
                    <a:pt x="325120" y="156210"/>
                  </a:lnTo>
                  <a:lnTo>
                    <a:pt x="162560" y="312420"/>
                  </a:lnTo>
                  <a:lnTo>
                    <a:pt x="0" y="156210"/>
                  </a:lnTo>
                  <a:lnTo>
                    <a:pt x="81279" y="156210"/>
                  </a:lnTo>
                  <a:lnTo>
                    <a:pt x="81279" y="0"/>
                  </a:lnTo>
                  <a:lnTo>
                    <a:pt x="24384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33709" y="4918709"/>
              <a:ext cx="325120" cy="274319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0633709" y="4918709"/>
              <a:ext cx="325120" cy="274320"/>
            </a:xfrm>
            <a:custGeom>
              <a:avLst/>
              <a:gdLst/>
              <a:ahLst/>
              <a:cxnLst/>
              <a:rect l="l" t="t" r="r" b="b"/>
              <a:pathLst>
                <a:path w="325120" h="274320">
                  <a:moveTo>
                    <a:pt x="243840" y="0"/>
                  </a:moveTo>
                  <a:lnTo>
                    <a:pt x="243840" y="137159"/>
                  </a:lnTo>
                  <a:lnTo>
                    <a:pt x="325120" y="137159"/>
                  </a:lnTo>
                  <a:lnTo>
                    <a:pt x="162560" y="274319"/>
                  </a:lnTo>
                  <a:lnTo>
                    <a:pt x="0" y="137159"/>
                  </a:lnTo>
                  <a:lnTo>
                    <a:pt x="81280" y="137159"/>
                  </a:lnTo>
                  <a:lnTo>
                    <a:pt x="81280" y="0"/>
                  </a:lnTo>
                  <a:lnTo>
                    <a:pt x="24384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4325620" y="80644"/>
            <a:ext cx="3411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/>
              <a:t>Единое</a:t>
            </a:r>
            <a:r>
              <a:rPr sz="1600" spc="-35" dirty="0"/>
              <a:t> </a:t>
            </a:r>
            <a:r>
              <a:rPr sz="1600" dirty="0"/>
              <a:t>содержание</a:t>
            </a:r>
            <a:r>
              <a:rPr sz="1600" spc="-35" dirty="0"/>
              <a:t> </a:t>
            </a:r>
            <a:r>
              <a:rPr sz="1600" spc="-10" dirty="0"/>
              <a:t>образования</a:t>
            </a:r>
            <a:endParaRPr sz="160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3319" y="153034"/>
            <a:ext cx="805434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Научно-</a:t>
            </a:r>
            <a:r>
              <a:rPr dirty="0"/>
              <a:t>методическое</a:t>
            </a:r>
            <a:r>
              <a:rPr spc="-55" dirty="0"/>
              <a:t> </a:t>
            </a:r>
            <a:r>
              <a:rPr dirty="0"/>
              <a:t>сопровождение</a:t>
            </a:r>
            <a:r>
              <a:rPr spc="-150" dirty="0"/>
              <a:t> </a:t>
            </a:r>
            <a:r>
              <a:rPr spc="-10" dirty="0"/>
              <a:t>ФГОС: </a:t>
            </a:r>
            <a:r>
              <a:rPr dirty="0"/>
              <a:t>конструктор</a:t>
            </a:r>
            <a:r>
              <a:rPr spc="-80" dirty="0"/>
              <a:t> </a:t>
            </a:r>
            <a:r>
              <a:rPr dirty="0"/>
              <a:t>рабочих</a:t>
            </a:r>
            <a:r>
              <a:rPr spc="-150" dirty="0"/>
              <a:t> </a:t>
            </a:r>
            <a:r>
              <a:rPr spc="-10" dirty="0"/>
              <a:t>программ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427" y="1757198"/>
            <a:ext cx="9366250" cy="36703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Примерная</a:t>
            </a:r>
            <a:r>
              <a:rPr sz="19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рабочая</a:t>
            </a:r>
            <a:r>
              <a:rPr sz="19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r>
              <a:rPr sz="19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основного</a:t>
            </a:r>
            <a:r>
              <a:rPr sz="19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общего</a:t>
            </a:r>
            <a:r>
              <a:rPr sz="19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образования.</a:t>
            </a:r>
            <a:endParaRPr sz="1900" dirty="0">
              <a:latin typeface="Arial"/>
              <a:cs typeface="Arial"/>
            </a:endParaRPr>
          </a:p>
          <a:p>
            <a:pPr marL="354965" marR="233679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Пояснительная</a:t>
            </a:r>
            <a:r>
              <a:rPr sz="19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записка,</a:t>
            </a:r>
            <a:r>
              <a:rPr sz="19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включающая:</a:t>
            </a:r>
            <a:r>
              <a:rPr sz="19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цели</a:t>
            </a:r>
            <a:r>
              <a:rPr sz="19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обучения,</a:t>
            </a:r>
            <a:r>
              <a:rPr sz="19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общую</a:t>
            </a:r>
            <a:r>
              <a:rPr sz="19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характеристику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предмета,</a:t>
            </a:r>
            <a:r>
              <a:rPr sz="19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место</a:t>
            </a:r>
            <a:r>
              <a:rPr sz="19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предмета</a:t>
            </a:r>
            <a:r>
              <a:rPr sz="19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9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учебном</a:t>
            </a:r>
            <a:r>
              <a:rPr sz="19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плане.</a:t>
            </a:r>
            <a:endParaRPr sz="19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Планируемые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Arial"/>
                <a:cs typeface="Arial"/>
              </a:rPr>
              <a:t>результаты</a:t>
            </a:r>
            <a:r>
              <a:rPr sz="19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освоения</a:t>
            </a:r>
            <a:r>
              <a:rPr sz="19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примерной</a:t>
            </a:r>
            <a:r>
              <a:rPr sz="19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рабочей</a:t>
            </a:r>
            <a:r>
              <a:rPr sz="19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программы:</a:t>
            </a:r>
            <a:endParaRPr sz="1900" dirty="0">
              <a:latin typeface="Arial"/>
              <a:cs typeface="Arial"/>
            </a:endParaRPr>
          </a:p>
          <a:p>
            <a:pPr marL="812800" lvl="1" indent="-344170">
              <a:lnSpc>
                <a:spcPct val="100000"/>
              </a:lnSpc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личностные;</a:t>
            </a:r>
            <a:endParaRPr sz="1900" dirty="0">
              <a:latin typeface="Arial"/>
              <a:cs typeface="Arial"/>
            </a:endParaRPr>
          </a:p>
          <a:p>
            <a:pPr marL="812800" lvl="1" indent="-344170">
              <a:lnSpc>
                <a:spcPct val="100000"/>
              </a:lnSpc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метапредметные;</a:t>
            </a:r>
            <a:endParaRPr sz="1900" dirty="0">
              <a:latin typeface="Arial"/>
              <a:cs typeface="Arial"/>
            </a:endParaRPr>
          </a:p>
          <a:p>
            <a:pPr marL="812800" lvl="1" indent="-344170">
              <a:lnSpc>
                <a:spcPct val="100000"/>
              </a:lnSpc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предметные</a:t>
            </a:r>
            <a:r>
              <a:rPr sz="19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(по</a:t>
            </a:r>
            <a:r>
              <a:rPr sz="19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годам</a:t>
            </a:r>
            <a:r>
              <a:rPr sz="19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обучения).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Личностные</a:t>
            </a:r>
            <a:r>
              <a:rPr sz="19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9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метапредметные</a:t>
            </a:r>
            <a:r>
              <a:rPr sz="19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Arial"/>
                <a:cs typeface="Arial"/>
              </a:rPr>
              <a:t>результаты</a:t>
            </a:r>
            <a:r>
              <a:rPr sz="19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раскрываются</a:t>
            </a:r>
            <a:r>
              <a:rPr sz="19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19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основе</a:t>
            </a:r>
            <a:r>
              <a:rPr sz="19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обновленного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dirty="0" smtClean="0">
                <a:solidFill>
                  <a:srgbClr val="006FC0"/>
                </a:solidFill>
                <a:latin typeface="Arial"/>
                <a:cs typeface="Arial"/>
              </a:rPr>
              <a:t>ФГОС</a:t>
            </a:r>
            <a:r>
              <a:rPr sz="1900" spc="-7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9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учетом</a:t>
            </a:r>
            <a:r>
              <a:rPr sz="19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специфики</a:t>
            </a:r>
            <a:r>
              <a:rPr sz="19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предмета.</a:t>
            </a:r>
            <a:endParaRPr sz="1900" dirty="0">
              <a:latin typeface="Arial"/>
              <a:cs typeface="Arial"/>
            </a:endParaRPr>
          </a:p>
          <a:p>
            <a:pPr marL="281305" indent="-269240">
              <a:lnSpc>
                <a:spcPct val="100000"/>
              </a:lnSpc>
              <a:spcBef>
                <a:spcPts val="605"/>
              </a:spcBef>
              <a:buAutoNum type="arabicPeriod" startAt="3"/>
              <a:tabLst>
                <a:tab pos="281940" algn="l"/>
              </a:tabLst>
            </a:pP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Содержание</a:t>
            </a:r>
            <a:r>
              <a:rPr sz="19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учебных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предметов</a:t>
            </a:r>
            <a:r>
              <a:rPr sz="19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19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годам</a:t>
            </a:r>
            <a:r>
              <a:rPr sz="19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обучения.</a:t>
            </a:r>
            <a:endParaRPr sz="1900" dirty="0">
              <a:latin typeface="Arial"/>
              <a:cs typeface="Arial"/>
            </a:endParaRPr>
          </a:p>
          <a:p>
            <a:pPr marL="281305" indent="-269240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81940" algn="l"/>
              </a:tabLst>
            </a:pPr>
            <a:r>
              <a:rPr sz="1900" dirty="0">
                <a:solidFill>
                  <a:srgbClr val="006FC0"/>
                </a:solidFill>
                <a:latin typeface="Arial"/>
                <a:cs typeface="Arial"/>
              </a:rPr>
              <a:t>Тематическое</a:t>
            </a:r>
            <a:r>
              <a:rPr sz="1900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6FC0"/>
                </a:solidFill>
                <a:latin typeface="Arial"/>
                <a:cs typeface="Arial"/>
              </a:rPr>
              <a:t>планирование.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579" y="5705804"/>
            <a:ext cx="9436874" cy="104279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95475" y="5719292"/>
          <a:ext cx="9340214" cy="94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Тематические</a:t>
                      </a:r>
                      <a:r>
                        <a:rPr sz="1600" b="1" spc="-3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блоки,</a:t>
                      </a:r>
                      <a:r>
                        <a:rPr sz="1600" b="1" spc="-8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темы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Основное</a:t>
                      </a:r>
                      <a:r>
                        <a:rPr sz="16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содержание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0" marR="164465" indent="-8636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Основные</a:t>
                      </a:r>
                      <a:r>
                        <a:rPr sz="16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виды</a:t>
                      </a:r>
                      <a:r>
                        <a:rPr sz="1600" b="1" spc="-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16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680" y="5750559"/>
            <a:ext cx="881380" cy="8991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4427" y="1331595"/>
            <a:ext cx="4331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Единая</a:t>
            </a:r>
            <a:r>
              <a:rPr sz="24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схема</a:t>
            </a:r>
            <a:r>
              <a:rPr sz="24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для</a:t>
            </a:r>
            <a:r>
              <a:rPr sz="24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программ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7911465" y="1254378"/>
            <a:ext cx="315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https://edsoo.ru/constructor/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32839" y="1041400"/>
            <a:ext cx="10368280" cy="5113020"/>
            <a:chOff x="1132839" y="1041400"/>
            <a:chExt cx="10368280" cy="5113020"/>
          </a:xfrm>
        </p:grpSpPr>
        <p:sp>
          <p:nvSpPr>
            <p:cNvPr id="4" name="object 4"/>
            <p:cNvSpPr/>
            <p:nvPr/>
          </p:nvSpPr>
          <p:spPr>
            <a:xfrm>
              <a:off x="8587739" y="1905000"/>
              <a:ext cx="2913380" cy="4249420"/>
            </a:xfrm>
            <a:custGeom>
              <a:avLst/>
              <a:gdLst/>
              <a:ahLst/>
              <a:cxnLst/>
              <a:rect l="l" t="t" r="r" b="b"/>
              <a:pathLst>
                <a:path w="2913379" h="4249420">
                  <a:moveTo>
                    <a:pt x="2913379" y="0"/>
                  </a:moveTo>
                  <a:lnTo>
                    <a:pt x="0" y="0"/>
                  </a:lnTo>
                  <a:lnTo>
                    <a:pt x="2913379" y="4249420"/>
                  </a:lnTo>
                  <a:lnTo>
                    <a:pt x="2913379" y="0"/>
                  </a:lnTo>
                  <a:close/>
                </a:path>
              </a:pathLst>
            </a:custGeom>
            <a:solidFill>
              <a:srgbClr val="EBDFF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0459" y="1049020"/>
              <a:ext cx="5502275" cy="0"/>
            </a:xfrm>
            <a:custGeom>
              <a:avLst/>
              <a:gdLst/>
              <a:ahLst/>
              <a:cxnLst/>
              <a:rect l="l" t="t" r="r" b="b"/>
              <a:pathLst>
                <a:path w="5502275">
                  <a:moveTo>
                    <a:pt x="0" y="0"/>
                  </a:moveTo>
                  <a:lnTo>
                    <a:pt x="5501767" y="0"/>
                  </a:lnTo>
                </a:path>
              </a:pathLst>
            </a:custGeom>
            <a:ln w="15240">
              <a:solidFill>
                <a:srgbClr val="396D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060" y="2615172"/>
              <a:ext cx="4277623" cy="22558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459" y="2938779"/>
              <a:ext cx="4031234" cy="16817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5660" y="27241"/>
            <a:ext cx="7303134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Научно-</a:t>
            </a:r>
            <a:r>
              <a:rPr dirty="0"/>
              <a:t>методическое</a:t>
            </a:r>
            <a:r>
              <a:rPr spc="-30" dirty="0"/>
              <a:t> </a:t>
            </a:r>
            <a:r>
              <a:rPr dirty="0"/>
              <a:t>и</a:t>
            </a:r>
            <a:r>
              <a:rPr spc="-100" dirty="0"/>
              <a:t> </a:t>
            </a:r>
            <a:r>
              <a:rPr spc="-20" dirty="0"/>
              <a:t>технологическое </a:t>
            </a:r>
            <a:r>
              <a:rPr dirty="0"/>
              <a:t>сопровождение</a:t>
            </a:r>
            <a:r>
              <a:rPr spc="-75" dirty="0"/>
              <a:t> </a:t>
            </a:r>
            <a:r>
              <a:rPr spc="-20" dirty="0"/>
              <a:t>ФГОС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" y="5095240"/>
            <a:ext cx="906780" cy="8737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00" y="2603500"/>
            <a:ext cx="904240" cy="8813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52855" y="5169916"/>
            <a:ext cx="30645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Апробация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примерных</a:t>
            </a:r>
            <a:r>
              <a:rPr sz="15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рабочих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программ</a:t>
            </a:r>
            <a:r>
              <a:rPr sz="15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5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сентября</a:t>
            </a:r>
            <a:r>
              <a:rPr sz="15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2021</a:t>
            </a:r>
            <a:r>
              <a:rPr sz="15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60" dirty="0">
                <a:solidFill>
                  <a:srgbClr val="006FC0"/>
                </a:solidFill>
                <a:latin typeface="Arial"/>
                <a:cs typeface="Arial"/>
              </a:rPr>
              <a:t>г.</a:t>
            </a:r>
            <a:r>
              <a:rPr sz="1500" b="1" spc="-25" dirty="0">
                <a:solidFill>
                  <a:srgbClr val="006FC0"/>
                </a:solidFill>
                <a:latin typeface="Arial"/>
                <a:cs typeface="Arial"/>
              </a:rPr>
              <a:t> по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апрель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2022</a:t>
            </a: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006FC0"/>
                </a:solidFill>
                <a:latin typeface="Arial"/>
                <a:cs typeface="Arial"/>
              </a:rPr>
              <a:t>г.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1889" y="2620010"/>
            <a:ext cx="4183379" cy="2161540"/>
          </a:xfrm>
          <a:prstGeom prst="rect">
            <a:avLst/>
          </a:prstGeom>
          <a:solidFill>
            <a:srgbClr val="FFFFFF"/>
          </a:solidFill>
          <a:ln w="12700">
            <a:solidFill>
              <a:srgbClr val="BEBEB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Единый</a:t>
            </a:r>
            <a:r>
              <a:rPr sz="1800" spc="-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информационный</a:t>
            </a:r>
            <a:r>
              <a:rPr sz="18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ресурс</a:t>
            </a:r>
            <a:endParaRPr sz="18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</a:pP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edsoo.ru</a:t>
            </a:r>
            <a:endParaRPr sz="1800">
              <a:latin typeface="Arial"/>
              <a:cs typeface="Arial"/>
            </a:endParaRPr>
          </a:p>
          <a:p>
            <a:pPr marL="134620" marR="1042035">
              <a:lnSpc>
                <a:spcPct val="100000"/>
              </a:lnSpc>
              <a:buChar char="-"/>
              <a:tabLst>
                <a:tab pos="274955" algn="l"/>
              </a:tabLst>
            </a:pP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размещение</a:t>
            </a:r>
            <a:r>
              <a:rPr sz="1800" spc="-10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методических материалов</a:t>
            </a:r>
            <a:endParaRPr sz="1800">
              <a:latin typeface="Arial"/>
              <a:cs typeface="Arial"/>
            </a:endParaRPr>
          </a:p>
          <a:p>
            <a:pPr marL="274320" indent="-140335">
              <a:lnSpc>
                <a:spcPct val="100000"/>
              </a:lnSpc>
              <a:buChar char="-"/>
              <a:tabLst>
                <a:tab pos="274955" algn="l"/>
              </a:tabLst>
            </a:pP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конструктор</a:t>
            </a:r>
            <a:r>
              <a:rPr sz="1800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рабочих</a:t>
            </a:r>
            <a:r>
              <a:rPr sz="1800" spc="-9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"/>
                <a:cs typeface="Arial"/>
              </a:rPr>
              <a:t>программ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043939"/>
            <a:ext cx="11424920" cy="5814060"/>
            <a:chOff x="0" y="1043939"/>
            <a:chExt cx="11424920" cy="58140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43939"/>
              <a:ext cx="11424920" cy="14274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8300" y="2453639"/>
              <a:ext cx="5524500" cy="440435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7325" y="6503263"/>
            <a:ext cx="22352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600" spc="-40" dirty="0">
                <a:solidFill>
                  <a:srgbClr val="0071BB"/>
                </a:solidFill>
                <a:latin typeface="Arial"/>
                <a:cs typeface="Arial"/>
              </a:rPr>
              <a:t>26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200" y="2286000"/>
            <a:ext cx="8763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Спасибо</a:t>
            </a:r>
            <a:r>
              <a:rPr sz="36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за</a:t>
            </a:r>
            <a:r>
              <a:rPr sz="36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06FC0"/>
                </a:solidFill>
                <a:latin typeface="Arial"/>
                <a:cs typeface="Arial"/>
              </a:rPr>
              <a:t>внимание! 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337" y="257873"/>
            <a:ext cx="46685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6FC0"/>
                </a:solidFill>
              </a:rPr>
              <a:t>Правовые</a:t>
            </a:r>
            <a:r>
              <a:rPr sz="4000" spc="-75" dirty="0">
                <a:solidFill>
                  <a:srgbClr val="006FC0"/>
                </a:solidFill>
              </a:rPr>
              <a:t> </a:t>
            </a:r>
            <a:r>
              <a:rPr sz="4000" spc="-10" dirty="0">
                <a:solidFill>
                  <a:srgbClr val="006FC0"/>
                </a:solidFill>
              </a:rPr>
              <a:t>нормы: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1635358" y="6490563"/>
            <a:ext cx="20256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z="1600" dirty="0">
                <a:solidFill>
                  <a:srgbClr val="0071BB"/>
                </a:solidFill>
                <a:latin typeface="Arial"/>
                <a:cs typeface="Arial"/>
              </a:rPr>
              <a:t>3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692" y="1297559"/>
            <a:ext cx="5755640" cy="464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500" dirty="0">
                <a:solidFill>
                  <a:srgbClr val="006FC0"/>
                </a:solidFill>
                <a:latin typeface="Arial"/>
                <a:cs typeface="Arial"/>
              </a:rPr>
              <a:t>ФЗ</a:t>
            </a:r>
            <a:r>
              <a:rPr sz="25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6FC0"/>
                </a:solidFill>
                <a:latin typeface="Arial"/>
                <a:cs typeface="Arial"/>
              </a:rPr>
              <a:t>«Об</a:t>
            </a:r>
            <a:r>
              <a:rPr sz="25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6FC0"/>
                </a:solidFill>
                <a:latin typeface="Arial"/>
                <a:cs typeface="Arial"/>
              </a:rPr>
              <a:t>образовании</a:t>
            </a:r>
            <a:r>
              <a:rPr sz="25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endParaRPr sz="2500">
              <a:latin typeface="Arial"/>
              <a:cs typeface="Arial"/>
            </a:endParaRPr>
          </a:p>
          <a:p>
            <a:pPr marL="241300" marR="806450">
              <a:lnSpc>
                <a:spcPts val="2400"/>
              </a:lnSpc>
              <a:spcBef>
                <a:spcPts val="280"/>
              </a:spcBef>
            </a:pPr>
            <a:r>
              <a:rPr sz="2500" dirty="0">
                <a:solidFill>
                  <a:srgbClr val="006FC0"/>
                </a:solidFill>
                <a:latin typeface="Arial"/>
                <a:cs typeface="Arial"/>
              </a:rPr>
              <a:t>Российской</a:t>
            </a:r>
            <a:r>
              <a:rPr sz="25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6FC0"/>
                </a:solidFill>
                <a:latin typeface="Arial"/>
                <a:cs typeface="Arial"/>
              </a:rPr>
              <a:t>Федерации»</a:t>
            </a:r>
            <a:r>
              <a:rPr sz="25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Arial"/>
                <a:cs typeface="Arial"/>
              </a:rPr>
              <a:t>№273- </a:t>
            </a:r>
            <a:r>
              <a:rPr sz="2500" spc="-25" dirty="0">
                <a:solidFill>
                  <a:srgbClr val="006FC0"/>
                </a:solidFill>
                <a:latin typeface="Arial"/>
                <a:cs typeface="Arial"/>
              </a:rPr>
              <a:t>ФЗ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50" b="1" dirty="0">
                <a:solidFill>
                  <a:srgbClr val="006FC0"/>
                </a:solidFill>
                <a:latin typeface="Arial"/>
                <a:cs typeface="Arial"/>
              </a:rPr>
              <a:t>Часть</a:t>
            </a:r>
            <a:r>
              <a:rPr sz="265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6FC0"/>
                </a:solidFill>
                <a:latin typeface="Arial"/>
                <a:cs typeface="Arial"/>
              </a:rPr>
              <a:t>4.</a:t>
            </a:r>
            <a:r>
              <a:rPr sz="265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6FC0"/>
                </a:solidFill>
                <a:latin typeface="Arial"/>
                <a:cs typeface="Arial"/>
              </a:rPr>
              <a:t>Статья</a:t>
            </a:r>
            <a:r>
              <a:rPr sz="265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50" b="1" spc="-25" dirty="0">
                <a:solidFill>
                  <a:srgbClr val="006FC0"/>
                </a:solidFill>
                <a:latin typeface="Arial"/>
                <a:cs typeface="Arial"/>
              </a:rPr>
              <a:t>3:</a:t>
            </a:r>
            <a:endParaRPr sz="2650">
              <a:latin typeface="Arial"/>
              <a:cs typeface="Arial"/>
            </a:endParaRPr>
          </a:p>
          <a:p>
            <a:pPr marL="372745" lvl="1" indent="-261620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373380" algn="l"/>
              </a:tabLst>
            </a:pP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Государственная</a:t>
            </a:r>
            <a:r>
              <a:rPr sz="185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политика</a:t>
            </a:r>
            <a:r>
              <a:rPr sz="185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5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правовое</a:t>
            </a:r>
            <a:endParaRPr sz="1850">
              <a:latin typeface="Arial"/>
              <a:cs typeface="Arial"/>
            </a:endParaRPr>
          </a:p>
          <a:p>
            <a:pPr marL="241300" marR="148590">
              <a:lnSpc>
                <a:spcPts val="2020"/>
              </a:lnSpc>
              <a:spcBef>
                <a:spcPts val="259"/>
              </a:spcBef>
            </a:pP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регулирование</a:t>
            </a:r>
            <a:r>
              <a:rPr sz="185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отношений</a:t>
            </a:r>
            <a:r>
              <a:rPr sz="185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5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сфере</a:t>
            </a:r>
            <a:r>
              <a:rPr sz="185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образования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основываются</a:t>
            </a:r>
            <a:r>
              <a:rPr sz="185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185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следующих</a:t>
            </a:r>
            <a:r>
              <a:rPr sz="185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принципах:</a:t>
            </a:r>
            <a:endParaRPr sz="185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  <a:spcBef>
                <a:spcPts val="745"/>
              </a:spcBef>
            </a:pPr>
            <a:r>
              <a:rPr sz="1850" spc="10" dirty="0">
                <a:solidFill>
                  <a:srgbClr val="006FC0"/>
                </a:solidFill>
                <a:latin typeface="Arial"/>
                <a:cs typeface="Arial"/>
              </a:rPr>
              <a:t>…</a:t>
            </a:r>
            <a:endParaRPr sz="1850">
              <a:latin typeface="Arial"/>
              <a:cs typeface="Arial"/>
            </a:endParaRPr>
          </a:p>
          <a:p>
            <a:pPr marL="241300" marR="5080" indent="50800">
              <a:lnSpc>
                <a:spcPct val="91000"/>
              </a:lnSpc>
              <a:spcBef>
                <a:spcPts val="1000"/>
              </a:spcBef>
            </a:pP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4.</a:t>
            </a:r>
            <a:r>
              <a:rPr sz="185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единство</a:t>
            </a:r>
            <a:r>
              <a:rPr sz="185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образовательного</a:t>
            </a:r>
            <a:r>
              <a:rPr sz="185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5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пространства</a:t>
            </a:r>
            <a:r>
              <a:rPr sz="185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на</a:t>
            </a:r>
            <a:r>
              <a:rPr sz="185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территории</a:t>
            </a:r>
            <a:r>
              <a:rPr sz="185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Российской</a:t>
            </a:r>
            <a:r>
              <a:rPr sz="185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Федерации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,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защита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5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развитие</a:t>
            </a:r>
            <a:r>
              <a:rPr sz="185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6FC0"/>
                </a:solidFill>
                <a:latin typeface="Arial"/>
                <a:cs typeface="Arial"/>
              </a:rPr>
              <a:t>этнокультурных</a:t>
            </a:r>
            <a:r>
              <a:rPr sz="185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особенностей</a:t>
            </a:r>
            <a:r>
              <a:rPr sz="185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традиций</a:t>
            </a:r>
            <a:r>
              <a:rPr sz="185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народов</a:t>
            </a:r>
            <a:r>
              <a:rPr sz="185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Российской</a:t>
            </a:r>
            <a:r>
              <a:rPr sz="185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Федерации</a:t>
            </a:r>
            <a:r>
              <a:rPr sz="185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6FC0"/>
                </a:solidFill>
                <a:latin typeface="Arial"/>
                <a:cs typeface="Arial"/>
              </a:rPr>
              <a:t>в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условиях</a:t>
            </a:r>
            <a:r>
              <a:rPr sz="185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многонационального</a:t>
            </a:r>
            <a:r>
              <a:rPr sz="185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государства;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dirty="0"/>
              <a:t>Конституция</a:t>
            </a:r>
            <a:r>
              <a:rPr spc="-5" dirty="0"/>
              <a:t> </a:t>
            </a:r>
            <a:r>
              <a:rPr spc="-25" dirty="0"/>
              <a:t>РФ</a:t>
            </a:r>
          </a:p>
          <a:p>
            <a:pPr>
              <a:lnSpc>
                <a:spcPct val="100000"/>
              </a:lnSpc>
              <a:buClr>
                <a:srgbClr val="006FC0"/>
              </a:buClr>
              <a:buFont typeface="Arial"/>
              <a:buChar char="•"/>
            </a:pPr>
            <a:endParaRPr sz="3100"/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FC0"/>
              </a:buClr>
              <a:buFont typeface="Arial"/>
              <a:buChar char="•"/>
            </a:pPr>
            <a:endParaRPr sz="3550"/>
          </a:p>
          <a:p>
            <a:pPr marL="206375">
              <a:lnSpc>
                <a:spcPct val="100000"/>
              </a:lnSpc>
            </a:pPr>
            <a:r>
              <a:rPr sz="2650" b="1" dirty="0">
                <a:latin typeface="Arial"/>
                <a:cs typeface="Arial"/>
              </a:rPr>
              <a:t>Статья</a:t>
            </a:r>
            <a:r>
              <a:rPr sz="2650" b="1" spc="-5" dirty="0">
                <a:latin typeface="Arial"/>
                <a:cs typeface="Arial"/>
              </a:rPr>
              <a:t> </a:t>
            </a:r>
            <a:r>
              <a:rPr sz="2650" b="1" spc="-35" dirty="0">
                <a:latin typeface="Arial"/>
                <a:cs typeface="Arial"/>
              </a:rPr>
              <a:t>43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Arial"/>
              <a:cs typeface="Arial"/>
            </a:endParaRPr>
          </a:p>
          <a:p>
            <a:pPr marL="467995" lvl="1" indent="-262255">
              <a:lnSpc>
                <a:spcPct val="100000"/>
              </a:lnSpc>
              <a:buAutoNum type="arabicPeriod"/>
              <a:tabLst>
                <a:tab pos="468630" algn="l"/>
              </a:tabLst>
            </a:pP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Каждый</a:t>
            </a:r>
            <a:r>
              <a:rPr sz="185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имеет</a:t>
            </a:r>
            <a:r>
              <a:rPr sz="185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право</a:t>
            </a:r>
            <a:r>
              <a:rPr sz="185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185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образование.</a:t>
            </a:r>
            <a:endParaRPr sz="1850">
              <a:latin typeface="Arial"/>
              <a:cs typeface="Arial"/>
            </a:endParaRPr>
          </a:p>
          <a:p>
            <a:pPr marL="434975" marR="5080" lvl="1" indent="-228600">
              <a:lnSpc>
                <a:spcPct val="90900"/>
              </a:lnSpc>
              <a:spcBef>
                <a:spcPts val="1005"/>
              </a:spcBef>
              <a:buClr>
                <a:srgbClr val="006FC0"/>
              </a:buClr>
              <a:buFont typeface="Arial"/>
              <a:buAutoNum type="arabicPeriod"/>
              <a:tabLst>
                <a:tab pos="468630" algn="l"/>
              </a:tabLst>
            </a:pPr>
            <a:r>
              <a:rPr dirty="0"/>
              <a:t>	</a:t>
            </a:r>
            <a:r>
              <a:rPr sz="18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Гарантируются</a:t>
            </a:r>
            <a:r>
              <a:rPr sz="1850" b="1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общедоступность</a:t>
            </a:r>
            <a:r>
              <a:rPr sz="185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бесплатность</a:t>
            </a:r>
            <a:r>
              <a:rPr sz="1850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дошкольного,</a:t>
            </a:r>
            <a:r>
              <a:rPr sz="1850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основного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общего</a:t>
            </a:r>
            <a:r>
              <a:rPr sz="185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5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среднего</a:t>
            </a:r>
            <a:r>
              <a:rPr sz="185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профессионального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образования</a:t>
            </a:r>
            <a:r>
              <a:rPr sz="185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5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государственных</a:t>
            </a:r>
            <a:r>
              <a:rPr sz="185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6FC0"/>
                </a:solidFill>
                <a:latin typeface="Arial"/>
                <a:cs typeface="Arial"/>
              </a:rPr>
              <a:t>или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муниципальных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образовательных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учреждениях</a:t>
            </a:r>
            <a:r>
              <a:rPr sz="1850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5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185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"/>
                <a:cs typeface="Arial"/>
              </a:rPr>
              <a:t>предприятиях.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519" y="3721100"/>
            <a:ext cx="655319" cy="599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90880" y="1623060"/>
            <a:ext cx="5270500" cy="2682875"/>
            <a:chOff x="690880" y="1623060"/>
            <a:chExt cx="5270500" cy="26828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9799" y="3707000"/>
              <a:ext cx="661640" cy="598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7230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5257800" y="0"/>
                  </a:moveTo>
                  <a:lnTo>
                    <a:pt x="362800" y="0"/>
                  </a:lnTo>
                  <a:lnTo>
                    <a:pt x="313571" y="3311"/>
                  </a:lnTo>
                  <a:lnTo>
                    <a:pt x="266354" y="12959"/>
                  </a:lnTo>
                  <a:lnTo>
                    <a:pt x="221583" y="28511"/>
                  </a:lnTo>
                  <a:lnTo>
                    <a:pt x="179689" y="49534"/>
                  </a:lnTo>
                  <a:lnTo>
                    <a:pt x="141104" y="75597"/>
                  </a:lnTo>
                  <a:lnTo>
                    <a:pt x="106262" y="106267"/>
                  </a:lnTo>
                  <a:lnTo>
                    <a:pt x="75594" y="141112"/>
                  </a:lnTo>
                  <a:lnTo>
                    <a:pt x="49533" y="179700"/>
                  </a:lnTo>
                  <a:lnTo>
                    <a:pt x="28510" y="221599"/>
                  </a:lnTo>
                  <a:lnTo>
                    <a:pt x="12959" y="266376"/>
                  </a:lnTo>
                  <a:lnTo>
                    <a:pt x="3311" y="313600"/>
                  </a:lnTo>
                  <a:lnTo>
                    <a:pt x="0" y="362838"/>
                  </a:lnTo>
                  <a:lnTo>
                    <a:pt x="0" y="2176779"/>
                  </a:lnTo>
                  <a:lnTo>
                    <a:pt x="5257800" y="2176779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7230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0" y="2176779"/>
                  </a:moveTo>
                  <a:lnTo>
                    <a:pt x="0" y="362838"/>
                  </a:lnTo>
                  <a:lnTo>
                    <a:pt x="3311" y="313600"/>
                  </a:lnTo>
                  <a:lnTo>
                    <a:pt x="12959" y="266376"/>
                  </a:lnTo>
                  <a:lnTo>
                    <a:pt x="28510" y="221599"/>
                  </a:lnTo>
                  <a:lnTo>
                    <a:pt x="49533" y="179700"/>
                  </a:lnTo>
                  <a:lnTo>
                    <a:pt x="75594" y="141112"/>
                  </a:lnTo>
                  <a:lnTo>
                    <a:pt x="106262" y="106267"/>
                  </a:lnTo>
                  <a:lnTo>
                    <a:pt x="141104" y="75597"/>
                  </a:lnTo>
                  <a:lnTo>
                    <a:pt x="179689" y="49534"/>
                  </a:lnTo>
                  <a:lnTo>
                    <a:pt x="221583" y="28511"/>
                  </a:lnTo>
                  <a:lnTo>
                    <a:pt x="266354" y="12959"/>
                  </a:lnTo>
                  <a:lnTo>
                    <a:pt x="313571" y="3311"/>
                  </a:lnTo>
                  <a:lnTo>
                    <a:pt x="362800" y="0"/>
                  </a:lnTo>
                  <a:lnTo>
                    <a:pt x="5257800" y="0"/>
                  </a:lnTo>
                  <a:lnTo>
                    <a:pt x="5257800" y="2176779"/>
                  </a:lnTo>
                  <a:lnTo>
                    <a:pt x="0" y="21767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5830" y="2193861"/>
            <a:ext cx="47942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Образовательные</a:t>
            </a:r>
            <a:r>
              <a:rPr sz="27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программы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48679" y="1623060"/>
            <a:ext cx="5270500" cy="2189480"/>
            <a:chOff x="5948679" y="1623060"/>
            <a:chExt cx="5270500" cy="2189480"/>
          </a:xfrm>
        </p:grpSpPr>
        <p:sp>
          <p:nvSpPr>
            <p:cNvPr id="10" name="object 10"/>
            <p:cNvSpPr/>
            <p:nvPr/>
          </p:nvSpPr>
          <p:spPr>
            <a:xfrm>
              <a:off x="5955029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4894961" y="0"/>
                  </a:moveTo>
                  <a:lnTo>
                    <a:pt x="0" y="0"/>
                  </a:lnTo>
                  <a:lnTo>
                    <a:pt x="0" y="2176779"/>
                  </a:lnTo>
                  <a:lnTo>
                    <a:pt x="5257800" y="2176779"/>
                  </a:lnTo>
                  <a:lnTo>
                    <a:pt x="5257800" y="362838"/>
                  </a:lnTo>
                  <a:lnTo>
                    <a:pt x="5254488" y="313600"/>
                  </a:lnTo>
                  <a:lnTo>
                    <a:pt x="5244840" y="266376"/>
                  </a:lnTo>
                  <a:lnTo>
                    <a:pt x="5229288" y="221599"/>
                  </a:lnTo>
                  <a:lnTo>
                    <a:pt x="5208265" y="179700"/>
                  </a:lnTo>
                  <a:lnTo>
                    <a:pt x="5182202" y="141112"/>
                  </a:lnTo>
                  <a:lnTo>
                    <a:pt x="5151532" y="106267"/>
                  </a:lnTo>
                  <a:lnTo>
                    <a:pt x="5116687" y="75597"/>
                  </a:lnTo>
                  <a:lnTo>
                    <a:pt x="5078099" y="49534"/>
                  </a:lnTo>
                  <a:lnTo>
                    <a:pt x="5036200" y="28511"/>
                  </a:lnTo>
                  <a:lnTo>
                    <a:pt x="4991423" y="12959"/>
                  </a:lnTo>
                  <a:lnTo>
                    <a:pt x="4944199" y="3311"/>
                  </a:lnTo>
                  <a:lnTo>
                    <a:pt x="4894961" y="0"/>
                  </a:lnTo>
                  <a:close/>
                </a:path>
              </a:pathLst>
            </a:custGeom>
            <a:solidFill>
              <a:srgbClr val="52C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55029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0" y="0"/>
                  </a:moveTo>
                  <a:lnTo>
                    <a:pt x="4894961" y="0"/>
                  </a:lnTo>
                  <a:lnTo>
                    <a:pt x="4944199" y="3311"/>
                  </a:lnTo>
                  <a:lnTo>
                    <a:pt x="4991423" y="12959"/>
                  </a:lnTo>
                  <a:lnTo>
                    <a:pt x="5036200" y="28511"/>
                  </a:lnTo>
                  <a:lnTo>
                    <a:pt x="5078099" y="49534"/>
                  </a:lnTo>
                  <a:lnTo>
                    <a:pt x="5116687" y="75597"/>
                  </a:lnTo>
                  <a:lnTo>
                    <a:pt x="5151532" y="106267"/>
                  </a:lnTo>
                  <a:lnTo>
                    <a:pt x="5182202" y="141112"/>
                  </a:lnTo>
                  <a:lnTo>
                    <a:pt x="5208265" y="179700"/>
                  </a:lnTo>
                  <a:lnTo>
                    <a:pt x="5229288" y="221599"/>
                  </a:lnTo>
                  <a:lnTo>
                    <a:pt x="5244840" y="266376"/>
                  </a:lnTo>
                  <a:lnTo>
                    <a:pt x="5254488" y="313600"/>
                  </a:lnTo>
                  <a:lnTo>
                    <a:pt x="5257800" y="362838"/>
                  </a:lnTo>
                  <a:lnTo>
                    <a:pt x="5257800" y="2176779"/>
                  </a:lnTo>
                  <a:lnTo>
                    <a:pt x="0" y="21767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22619" y="1839340"/>
            <a:ext cx="4721860" cy="11487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-635" algn="ctr">
              <a:lnSpc>
                <a:spcPct val="86500"/>
              </a:lnSpc>
              <a:spcBef>
                <a:spcPts val="535"/>
              </a:spcBef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Учебно-методические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издания</a:t>
            </a:r>
            <a:r>
              <a:rPr sz="2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(учебники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учебные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пособия)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0880" y="3799840"/>
            <a:ext cx="5270500" cy="2186940"/>
            <a:chOff x="690880" y="3799840"/>
            <a:chExt cx="5270500" cy="2186940"/>
          </a:xfrm>
        </p:grpSpPr>
        <p:sp>
          <p:nvSpPr>
            <p:cNvPr id="14" name="object 14"/>
            <p:cNvSpPr/>
            <p:nvPr/>
          </p:nvSpPr>
          <p:spPr>
            <a:xfrm>
              <a:off x="697230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0"/>
                  </a:moveTo>
                  <a:lnTo>
                    <a:pt x="0" y="0"/>
                  </a:lnTo>
                  <a:lnTo>
                    <a:pt x="0" y="1811858"/>
                  </a:lnTo>
                  <a:lnTo>
                    <a:pt x="3308" y="1861031"/>
                  </a:lnTo>
                  <a:lnTo>
                    <a:pt x="12944" y="1908194"/>
                  </a:lnTo>
                  <a:lnTo>
                    <a:pt x="28477" y="1952914"/>
                  </a:lnTo>
                  <a:lnTo>
                    <a:pt x="49475" y="1994759"/>
                  </a:lnTo>
                  <a:lnTo>
                    <a:pt x="75506" y="2033299"/>
                  </a:lnTo>
                  <a:lnTo>
                    <a:pt x="106138" y="2068101"/>
                  </a:lnTo>
                  <a:lnTo>
                    <a:pt x="140940" y="2098733"/>
                  </a:lnTo>
                  <a:lnTo>
                    <a:pt x="179480" y="2124764"/>
                  </a:lnTo>
                  <a:lnTo>
                    <a:pt x="221325" y="2145762"/>
                  </a:lnTo>
                  <a:lnTo>
                    <a:pt x="266045" y="2161295"/>
                  </a:lnTo>
                  <a:lnTo>
                    <a:pt x="313208" y="2170931"/>
                  </a:lnTo>
                  <a:lnTo>
                    <a:pt x="362381" y="2174240"/>
                  </a:lnTo>
                  <a:lnTo>
                    <a:pt x="5257800" y="2174240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48B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7230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2174240"/>
                  </a:moveTo>
                  <a:lnTo>
                    <a:pt x="362381" y="2174240"/>
                  </a:lnTo>
                  <a:lnTo>
                    <a:pt x="313208" y="2170931"/>
                  </a:lnTo>
                  <a:lnTo>
                    <a:pt x="266045" y="2161295"/>
                  </a:lnTo>
                  <a:lnTo>
                    <a:pt x="221325" y="2145762"/>
                  </a:lnTo>
                  <a:lnTo>
                    <a:pt x="179480" y="2124764"/>
                  </a:lnTo>
                  <a:lnTo>
                    <a:pt x="140940" y="2098733"/>
                  </a:lnTo>
                  <a:lnTo>
                    <a:pt x="106138" y="2068101"/>
                  </a:lnTo>
                  <a:lnTo>
                    <a:pt x="75506" y="2033299"/>
                  </a:lnTo>
                  <a:lnTo>
                    <a:pt x="49475" y="1994759"/>
                  </a:lnTo>
                  <a:lnTo>
                    <a:pt x="28477" y="1952914"/>
                  </a:lnTo>
                  <a:lnTo>
                    <a:pt x="12944" y="1908194"/>
                  </a:lnTo>
                  <a:lnTo>
                    <a:pt x="3308" y="1861031"/>
                  </a:lnTo>
                  <a:lnTo>
                    <a:pt x="0" y="1811858"/>
                  </a:lnTo>
                  <a:lnTo>
                    <a:pt x="0" y="0"/>
                  </a:lnTo>
                  <a:lnTo>
                    <a:pt x="5257800" y="0"/>
                  </a:lnTo>
                  <a:lnTo>
                    <a:pt x="5257800" y="21742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22350" y="4559045"/>
            <a:ext cx="4603115" cy="11487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-1270" algn="ctr">
              <a:lnSpc>
                <a:spcPts val="2800"/>
              </a:lnSpc>
              <a:spcBef>
                <a:spcPts val="560"/>
              </a:spcBef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Контрольно-измерительные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материалы</a:t>
            </a:r>
            <a:r>
              <a:rPr sz="27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процедур</a:t>
            </a:r>
            <a:r>
              <a:rPr sz="2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оценки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качества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48679" y="3799840"/>
            <a:ext cx="5270500" cy="2186940"/>
            <a:chOff x="5948679" y="3799840"/>
            <a:chExt cx="5270500" cy="2186940"/>
          </a:xfrm>
        </p:grpSpPr>
        <p:sp>
          <p:nvSpPr>
            <p:cNvPr id="18" name="object 18"/>
            <p:cNvSpPr/>
            <p:nvPr/>
          </p:nvSpPr>
          <p:spPr>
            <a:xfrm>
              <a:off x="5955029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0"/>
                  </a:moveTo>
                  <a:lnTo>
                    <a:pt x="0" y="0"/>
                  </a:lnTo>
                  <a:lnTo>
                    <a:pt x="0" y="2174240"/>
                  </a:lnTo>
                  <a:lnTo>
                    <a:pt x="4895469" y="2174240"/>
                  </a:lnTo>
                  <a:lnTo>
                    <a:pt x="4944617" y="2170931"/>
                  </a:lnTo>
                  <a:lnTo>
                    <a:pt x="4991761" y="2161295"/>
                  </a:lnTo>
                  <a:lnTo>
                    <a:pt x="5036468" y="2145762"/>
                  </a:lnTo>
                  <a:lnTo>
                    <a:pt x="5078306" y="2124764"/>
                  </a:lnTo>
                  <a:lnTo>
                    <a:pt x="5116842" y="2098733"/>
                  </a:lnTo>
                  <a:lnTo>
                    <a:pt x="5151643" y="2068101"/>
                  </a:lnTo>
                  <a:lnTo>
                    <a:pt x="5182277" y="2033299"/>
                  </a:lnTo>
                  <a:lnTo>
                    <a:pt x="5208312" y="1994759"/>
                  </a:lnTo>
                  <a:lnTo>
                    <a:pt x="5229314" y="1952914"/>
                  </a:lnTo>
                  <a:lnTo>
                    <a:pt x="5244851" y="1908194"/>
                  </a:lnTo>
                  <a:lnTo>
                    <a:pt x="5254490" y="1861031"/>
                  </a:lnTo>
                  <a:lnTo>
                    <a:pt x="5257800" y="1811858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55029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0"/>
                  </a:moveTo>
                  <a:lnTo>
                    <a:pt x="5257800" y="1811858"/>
                  </a:lnTo>
                  <a:lnTo>
                    <a:pt x="5254490" y="1861031"/>
                  </a:lnTo>
                  <a:lnTo>
                    <a:pt x="5244851" y="1908194"/>
                  </a:lnTo>
                  <a:lnTo>
                    <a:pt x="5229314" y="1952914"/>
                  </a:lnTo>
                  <a:lnTo>
                    <a:pt x="5208312" y="1994759"/>
                  </a:lnTo>
                  <a:lnTo>
                    <a:pt x="5182277" y="2033299"/>
                  </a:lnTo>
                  <a:lnTo>
                    <a:pt x="5151643" y="2068101"/>
                  </a:lnTo>
                  <a:lnTo>
                    <a:pt x="5116842" y="2098733"/>
                  </a:lnTo>
                  <a:lnTo>
                    <a:pt x="5078306" y="2124764"/>
                  </a:lnTo>
                  <a:lnTo>
                    <a:pt x="5036468" y="2145762"/>
                  </a:lnTo>
                  <a:lnTo>
                    <a:pt x="4991761" y="2161295"/>
                  </a:lnTo>
                  <a:lnTo>
                    <a:pt x="4944617" y="2170931"/>
                  </a:lnTo>
                  <a:lnTo>
                    <a:pt x="4895469" y="2174240"/>
                  </a:lnTo>
                  <a:lnTo>
                    <a:pt x="0" y="2174240"/>
                  </a:lnTo>
                  <a:lnTo>
                    <a:pt x="0" y="0"/>
                  </a:lnTo>
                  <a:lnTo>
                    <a:pt x="52578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25285" y="4559045"/>
            <a:ext cx="4712335" cy="11487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065" marR="5080" algn="ctr">
              <a:lnSpc>
                <a:spcPts val="2800"/>
              </a:lnSpc>
              <a:spcBef>
                <a:spcPts val="56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Программы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дополнительного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профессионального образования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71340" y="3253740"/>
            <a:ext cx="3167380" cy="1102360"/>
            <a:chOff x="4371340" y="3253740"/>
            <a:chExt cx="3167380" cy="1102360"/>
          </a:xfrm>
        </p:grpSpPr>
        <p:sp>
          <p:nvSpPr>
            <p:cNvPr id="22" name="object 22"/>
            <p:cNvSpPr/>
            <p:nvPr/>
          </p:nvSpPr>
          <p:spPr>
            <a:xfrm>
              <a:off x="4377690" y="3260090"/>
              <a:ext cx="3154680" cy="1089660"/>
            </a:xfrm>
            <a:custGeom>
              <a:avLst/>
              <a:gdLst/>
              <a:ahLst/>
              <a:cxnLst/>
              <a:rect l="l" t="t" r="r" b="b"/>
              <a:pathLst>
                <a:path w="3154679" h="1089660">
                  <a:moveTo>
                    <a:pt x="2973069" y="0"/>
                  </a:moveTo>
                  <a:lnTo>
                    <a:pt x="181610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10" y="1089660"/>
                  </a:lnTo>
                  <a:lnTo>
                    <a:pt x="2973069" y="1089660"/>
                  </a:lnTo>
                  <a:lnTo>
                    <a:pt x="3021359" y="1083174"/>
                  </a:lnTo>
                  <a:lnTo>
                    <a:pt x="3064745" y="1064871"/>
                  </a:lnTo>
                  <a:lnTo>
                    <a:pt x="3101498" y="1036478"/>
                  </a:lnTo>
                  <a:lnTo>
                    <a:pt x="3129891" y="999725"/>
                  </a:lnTo>
                  <a:lnTo>
                    <a:pt x="3148194" y="956339"/>
                  </a:lnTo>
                  <a:lnTo>
                    <a:pt x="3154680" y="908050"/>
                  </a:lnTo>
                  <a:lnTo>
                    <a:pt x="3154680" y="181610"/>
                  </a:lnTo>
                  <a:lnTo>
                    <a:pt x="3148194" y="133320"/>
                  </a:lnTo>
                  <a:lnTo>
                    <a:pt x="3129891" y="89934"/>
                  </a:lnTo>
                  <a:lnTo>
                    <a:pt x="3101498" y="53181"/>
                  </a:lnTo>
                  <a:lnTo>
                    <a:pt x="3064745" y="24788"/>
                  </a:lnTo>
                  <a:lnTo>
                    <a:pt x="3021359" y="6485"/>
                  </a:lnTo>
                  <a:lnTo>
                    <a:pt x="2973069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77690" y="3260090"/>
              <a:ext cx="3154680" cy="1089660"/>
            </a:xfrm>
            <a:custGeom>
              <a:avLst/>
              <a:gdLst/>
              <a:ahLst/>
              <a:cxnLst/>
              <a:rect l="l" t="t" r="r" b="b"/>
              <a:pathLst>
                <a:path w="3154679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10" y="0"/>
                  </a:lnTo>
                  <a:lnTo>
                    <a:pt x="2973069" y="0"/>
                  </a:lnTo>
                  <a:lnTo>
                    <a:pt x="3021359" y="6485"/>
                  </a:lnTo>
                  <a:lnTo>
                    <a:pt x="3064745" y="24788"/>
                  </a:lnTo>
                  <a:lnTo>
                    <a:pt x="3101498" y="53181"/>
                  </a:lnTo>
                  <a:lnTo>
                    <a:pt x="3129891" y="89934"/>
                  </a:lnTo>
                  <a:lnTo>
                    <a:pt x="3148194" y="133320"/>
                  </a:lnTo>
                  <a:lnTo>
                    <a:pt x="3154680" y="181610"/>
                  </a:lnTo>
                  <a:lnTo>
                    <a:pt x="3154680" y="908050"/>
                  </a:lnTo>
                  <a:lnTo>
                    <a:pt x="3148194" y="956339"/>
                  </a:lnTo>
                  <a:lnTo>
                    <a:pt x="3129891" y="999725"/>
                  </a:lnTo>
                  <a:lnTo>
                    <a:pt x="3101498" y="1036478"/>
                  </a:lnTo>
                  <a:lnTo>
                    <a:pt x="3064745" y="1064871"/>
                  </a:lnTo>
                  <a:lnTo>
                    <a:pt x="3021359" y="1083174"/>
                  </a:lnTo>
                  <a:lnTo>
                    <a:pt x="2973069" y="1089660"/>
                  </a:lnTo>
                  <a:lnTo>
                    <a:pt x="181610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48884" y="3545141"/>
            <a:ext cx="8102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" dirty="0">
                <a:latin typeface="Calibri"/>
                <a:cs typeface="Calibri"/>
              </a:rPr>
              <a:t>ФГОС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5358" y="6490563"/>
            <a:ext cx="20256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z="1600" dirty="0">
                <a:solidFill>
                  <a:srgbClr val="0071BB"/>
                </a:solidFill>
                <a:latin typeface="Arial"/>
                <a:cs typeface="Arial"/>
              </a:rPr>
              <a:t>4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00647" y="273303"/>
            <a:ext cx="11124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FC0"/>
                </a:solidFill>
              </a:rPr>
              <a:t>ФГОС</a:t>
            </a:r>
            <a:r>
              <a:rPr sz="3200" spc="-9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–</a:t>
            </a:r>
            <a:r>
              <a:rPr sz="3200" spc="-8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ключевой</a:t>
            </a:r>
            <a:r>
              <a:rPr sz="3200" spc="-9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регулятор содержания</a:t>
            </a:r>
            <a:r>
              <a:rPr sz="3200" spc="-105" dirty="0">
                <a:solidFill>
                  <a:srgbClr val="006FC0"/>
                </a:solidFill>
              </a:rPr>
              <a:t> </a:t>
            </a:r>
            <a:r>
              <a:rPr sz="3200" spc="-10" dirty="0">
                <a:solidFill>
                  <a:srgbClr val="006FC0"/>
                </a:solidFill>
              </a:rPr>
              <a:t>образования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3458" y="6503263"/>
            <a:ext cx="11366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600" dirty="0">
                <a:solidFill>
                  <a:srgbClr val="0071BB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8240"/>
            <a:ext cx="12171680" cy="454659"/>
          </a:xfrm>
          <a:custGeom>
            <a:avLst/>
            <a:gdLst/>
            <a:ahLst/>
            <a:cxnLst/>
            <a:rect l="l" t="t" r="r" b="b"/>
            <a:pathLst>
              <a:path w="12171680" h="454659">
                <a:moveTo>
                  <a:pt x="12171680" y="0"/>
                </a:moveTo>
                <a:lnTo>
                  <a:pt x="0" y="0"/>
                </a:lnTo>
                <a:lnTo>
                  <a:pt x="0" y="454660"/>
                </a:lnTo>
                <a:lnTo>
                  <a:pt x="12171680" y="454660"/>
                </a:lnTo>
                <a:lnTo>
                  <a:pt x="12171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3307" y="6264592"/>
            <a:ext cx="10087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BE9000"/>
                </a:solidFill>
                <a:latin typeface="Arial"/>
                <a:cs typeface="Arial"/>
              </a:rPr>
              <a:t>ГАРАНТИЯ</a:t>
            </a:r>
            <a:r>
              <a:rPr sz="2400" b="1" spc="-5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BE9000"/>
                </a:solidFill>
                <a:latin typeface="Arial"/>
                <a:cs typeface="Arial"/>
              </a:rPr>
              <a:t>РАВЕНСТВА</a:t>
            </a:r>
            <a:r>
              <a:rPr sz="2400" b="1" spc="-45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E9000"/>
                </a:solidFill>
                <a:latin typeface="Arial"/>
                <a:cs typeface="Arial"/>
              </a:rPr>
              <a:t>РЕСУРСОВ,</a:t>
            </a:r>
            <a:r>
              <a:rPr sz="2400" b="1" spc="-114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E9000"/>
                </a:solidFill>
                <a:latin typeface="Arial"/>
                <a:cs typeface="Arial"/>
              </a:rPr>
              <a:t>УСЛОВИЙ</a:t>
            </a:r>
            <a:r>
              <a:rPr sz="2400" b="1" spc="-125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E9000"/>
                </a:solidFill>
                <a:latin typeface="Arial"/>
                <a:cs typeface="Arial"/>
              </a:rPr>
              <a:t>И</a:t>
            </a:r>
            <a:r>
              <a:rPr sz="2400" b="1" spc="-105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E9000"/>
                </a:solidFill>
                <a:latin typeface="Arial"/>
                <a:cs typeface="Arial"/>
              </a:rPr>
              <a:t>ВОЗМОЖНОСТЕЙ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25620" y="1381760"/>
            <a:ext cx="3787775" cy="2963545"/>
            <a:chOff x="4325620" y="1381760"/>
            <a:chExt cx="3787775" cy="29635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1519" y="1395458"/>
              <a:ext cx="3669555" cy="29497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5620" y="1955800"/>
              <a:ext cx="3787394" cy="18925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2605" y="1381760"/>
              <a:ext cx="3602228" cy="287172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464939" y="2020315"/>
            <a:ext cx="3331210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2D75B6"/>
                </a:solidFill>
                <a:latin typeface="Arial"/>
                <a:cs typeface="Arial"/>
              </a:rPr>
              <a:t>Единые</a:t>
            </a:r>
            <a:r>
              <a:rPr sz="2200" b="1" spc="-1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D75B6"/>
                </a:solidFill>
                <a:latin typeface="Arial"/>
                <a:cs typeface="Arial"/>
              </a:rPr>
              <a:t>подходы</a:t>
            </a:r>
            <a:endParaRPr sz="2200">
              <a:latin typeface="Arial"/>
              <a:cs typeface="Arial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формированию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содержания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образования, воспитания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детей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молодежи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5894" y="2534920"/>
            <a:ext cx="3709670" cy="3048635"/>
            <a:chOff x="875894" y="2534920"/>
            <a:chExt cx="3709670" cy="304863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299" y="2534920"/>
              <a:ext cx="3708654" cy="30482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699" y="3296920"/>
              <a:ext cx="3144774" cy="12829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894" y="2534920"/>
              <a:ext cx="3604284" cy="29428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95019" y="3361308"/>
            <a:ext cx="276098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2D75B6"/>
                </a:solidFill>
                <a:latin typeface="Arial"/>
                <a:cs typeface="Arial"/>
              </a:rPr>
              <a:t>Единые</a:t>
            </a:r>
            <a:r>
              <a:rPr sz="2200" b="1" spc="-1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D75B6"/>
                </a:solidFill>
                <a:latin typeface="Arial"/>
                <a:cs typeface="Arial"/>
              </a:rPr>
              <a:t>стандарты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образовательного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пространства</a:t>
            </a:r>
            <a:r>
              <a:rPr sz="2000" b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страны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44765" y="2679700"/>
            <a:ext cx="3707129" cy="2974975"/>
            <a:chOff x="7644765" y="2679700"/>
            <a:chExt cx="3707129" cy="297497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5400" y="2679700"/>
              <a:ext cx="3706113" cy="29745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5940" y="3101340"/>
              <a:ext cx="2682494" cy="21973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44765" y="2679700"/>
              <a:ext cx="3602228" cy="28691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296275" y="3164459"/>
            <a:ext cx="2296795" cy="1885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2D75B6"/>
                </a:solidFill>
                <a:latin typeface="Arial"/>
                <a:cs typeface="Arial"/>
              </a:rPr>
              <a:t>Единая</a:t>
            </a:r>
            <a:r>
              <a:rPr sz="2200" b="1" spc="-2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D75B6"/>
                </a:solidFill>
                <a:latin typeface="Arial"/>
                <a:cs typeface="Arial"/>
              </a:rPr>
              <a:t>система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мониторинга эффективности деятельности образовательных организаций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28189" y="5943600"/>
            <a:ext cx="8028940" cy="124460"/>
            <a:chOff x="2028189" y="5943600"/>
            <a:chExt cx="8028940" cy="124460"/>
          </a:xfrm>
        </p:grpSpPr>
        <p:sp>
          <p:nvSpPr>
            <p:cNvPr id="22" name="object 22"/>
            <p:cNvSpPr/>
            <p:nvPr/>
          </p:nvSpPr>
          <p:spPr>
            <a:xfrm>
              <a:off x="2028189" y="5949950"/>
              <a:ext cx="8028940" cy="0"/>
            </a:xfrm>
            <a:custGeom>
              <a:avLst/>
              <a:gdLst/>
              <a:ahLst/>
              <a:cxnLst/>
              <a:rect l="l" t="t" r="r" b="b"/>
              <a:pathLst>
                <a:path w="8028940">
                  <a:moveTo>
                    <a:pt x="0" y="0"/>
                  </a:moveTo>
                  <a:lnTo>
                    <a:pt x="8028686" y="0"/>
                  </a:lnTo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48019" y="5948680"/>
              <a:ext cx="924560" cy="119380"/>
            </a:xfrm>
            <a:custGeom>
              <a:avLst/>
              <a:gdLst/>
              <a:ahLst/>
              <a:cxnLst/>
              <a:rect l="l" t="t" r="r" b="b"/>
              <a:pathLst>
                <a:path w="924559" h="119379">
                  <a:moveTo>
                    <a:pt x="924559" y="0"/>
                  </a:moveTo>
                  <a:lnTo>
                    <a:pt x="0" y="0"/>
                  </a:lnTo>
                  <a:lnTo>
                    <a:pt x="462279" y="119380"/>
                  </a:lnTo>
                  <a:lnTo>
                    <a:pt x="92455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0" y="1196339"/>
            <a:ext cx="5304155" cy="0"/>
          </a:xfrm>
          <a:custGeom>
            <a:avLst/>
            <a:gdLst/>
            <a:ahLst/>
            <a:cxnLst/>
            <a:rect l="l" t="t" r="r" b="b"/>
            <a:pathLst>
              <a:path w="5304155">
                <a:moveTo>
                  <a:pt x="0" y="0"/>
                </a:moveTo>
                <a:lnTo>
                  <a:pt x="5303901" y="0"/>
                </a:lnTo>
              </a:path>
            </a:pathLst>
          </a:custGeom>
          <a:ln w="15240">
            <a:solidFill>
              <a:srgbClr val="396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9700" y="251459"/>
            <a:ext cx="945821" cy="803656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334260" y="1673860"/>
            <a:ext cx="7508240" cy="3627120"/>
            <a:chOff x="2334260" y="1673860"/>
            <a:chExt cx="7508240" cy="362712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4260" y="1673860"/>
              <a:ext cx="952500" cy="8102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8960" y="4592320"/>
              <a:ext cx="982980" cy="7086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88400" y="1844040"/>
              <a:ext cx="1054100" cy="708660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173480" y="100012"/>
            <a:ext cx="1007491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FC0"/>
                </a:solidFill>
              </a:rPr>
              <a:t>Современная</a:t>
            </a:r>
            <a:r>
              <a:rPr sz="3200" spc="-1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единая</a:t>
            </a:r>
            <a:r>
              <a:rPr sz="3200" spc="-6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динамично</a:t>
            </a:r>
            <a:r>
              <a:rPr sz="3200" spc="-35" dirty="0">
                <a:solidFill>
                  <a:srgbClr val="006FC0"/>
                </a:solidFill>
              </a:rPr>
              <a:t> </a:t>
            </a:r>
            <a:r>
              <a:rPr sz="3200" spc="-10" dirty="0">
                <a:solidFill>
                  <a:srgbClr val="006FC0"/>
                </a:solidFill>
              </a:rPr>
              <a:t>развивающаяся </a:t>
            </a:r>
            <a:r>
              <a:rPr sz="3200" dirty="0">
                <a:solidFill>
                  <a:srgbClr val="006FC0"/>
                </a:solidFill>
              </a:rPr>
              <a:t>система</a:t>
            </a:r>
            <a:r>
              <a:rPr sz="3200" spc="-1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образования</a:t>
            </a:r>
            <a:r>
              <a:rPr sz="3200" spc="-195" dirty="0">
                <a:solidFill>
                  <a:srgbClr val="006FC0"/>
                </a:solidFill>
              </a:rPr>
              <a:t> </a:t>
            </a:r>
            <a:r>
              <a:rPr sz="3200" spc="-10" dirty="0">
                <a:solidFill>
                  <a:srgbClr val="006FC0"/>
                </a:solidFill>
              </a:rPr>
              <a:t>России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600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194" y="185356"/>
            <a:ext cx="5201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4F81BC"/>
                </a:solidFill>
              </a:rPr>
              <a:t>Обновленные</a:t>
            </a:r>
            <a:r>
              <a:rPr sz="4000" spc="-165" dirty="0">
                <a:solidFill>
                  <a:srgbClr val="4F81BC"/>
                </a:solidFill>
              </a:rPr>
              <a:t> </a:t>
            </a:r>
            <a:r>
              <a:rPr sz="4000" spc="-20" dirty="0">
                <a:solidFill>
                  <a:srgbClr val="4F81BC"/>
                </a:solidFill>
              </a:rPr>
              <a:t>ФГОС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394460" y="1445260"/>
            <a:ext cx="7440930" cy="1181735"/>
            <a:chOff x="1394460" y="1445260"/>
            <a:chExt cx="7440930" cy="1181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443" y="1451830"/>
              <a:ext cx="6901949" cy="11478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880" y="1468120"/>
              <a:ext cx="5451094" cy="11584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120" y="1485900"/>
              <a:ext cx="6809739" cy="1043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1445260"/>
              <a:ext cx="1161034" cy="116103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55420" y="148590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70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39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70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94460" y="2801620"/>
            <a:ext cx="7440930" cy="1179195"/>
            <a:chOff x="1394460" y="2801620"/>
            <a:chExt cx="7440930" cy="117919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3443" y="2808206"/>
              <a:ext cx="6901949" cy="11453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3220" y="2824480"/>
              <a:ext cx="5598413" cy="11559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120" y="2842260"/>
              <a:ext cx="6809739" cy="10439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2801620"/>
              <a:ext cx="1161034" cy="11610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55420" y="284226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69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39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69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933443" y="4164565"/>
            <a:ext cx="6902450" cy="1145540"/>
            <a:chOff x="1933443" y="4164565"/>
            <a:chExt cx="6902450" cy="114554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3443" y="4164565"/>
              <a:ext cx="6901949" cy="11453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3119" y="4310379"/>
              <a:ext cx="4656074" cy="8943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119" y="4196079"/>
              <a:ext cx="6809739" cy="104393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098800" y="1556067"/>
            <a:ext cx="5140960" cy="34372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86360" marR="73660" indent="-6350" algn="ctr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Приводят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Стандарты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соответствие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Федеральному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закону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«Об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образовании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Российской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Федерации»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5080" indent="635" algn="ctr">
              <a:lnSpc>
                <a:spcPct val="86300"/>
              </a:lnSpc>
              <a:spcBef>
                <a:spcPts val="1930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Устанавливают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вариативность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сроков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реализации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программ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(не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только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сторону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увеличения,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сторону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сокращения)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Arial"/>
              <a:cs typeface="Arial"/>
            </a:endParaRPr>
          </a:p>
          <a:p>
            <a:pPr marL="482600" marR="474980" algn="ctr">
              <a:lnSpc>
                <a:spcPts val="208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Детализируют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условия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реализации образовательных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программ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94460" y="4155440"/>
            <a:ext cx="1161415" cy="1161415"/>
            <a:chOff x="1394460" y="4155440"/>
            <a:chExt cx="1161415" cy="116141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4155440"/>
              <a:ext cx="1161034" cy="116103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5420" y="419608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70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40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70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933443" y="5520926"/>
            <a:ext cx="6902450" cy="1145540"/>
            <a:chOff x="1933443" y="5520926"/>
            <a:chExt cx="6902450" cy="114554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3443" y="5520926"/>
              <a:ext cx="6901949" cy="11453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7899" y="5664200"/>
              <a:ext cx="4363974" cy="8968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6119" y="5552440"/>
              <a:ext cx="6809739" cy="104393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713860" y="5754370"/>
            <a:ext cx="3909060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Конкретизированные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результаты</a:t>
            </a:r>
            <a:endParaRPr sz="2000">
              <a:latin typeface="Arial"/>
              <a:cs typeface="Arial"/>
            </a:endParaRPr>
          </a:p>
          <a:p>
            <a:pPr marL="3810" algn="ctr">
              <a:lnSpc>
                <a:spcPts val="224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систематизированы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94460" y="5511800"/>
            <a:ext cx="1161415" cy="1161415"/>
            <a:chOff x="1394460" y="5511800"/>
            <a:chExt cx="1161415" cy="1161415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5511800"/>
              <a:ext cx="1161034" cy="116103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55420" y="555244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40">
                  <a:moveTo>
                    <a:pt x="520700" y="0"/>
                  </a:moveTo>
                  <a:lnTo>
                    <a:pt x="473312" y="2133"/>
                  </a:lnTo>
                  <a:lnTo>
                    <a:pt x="427115" y="8409"/>
                  </a:lnTo>
                  <a:lnTo>
                    <a:pt x="382293" y="18645"/>
                  </a:lnTo>
                  <a:lnTo>
                    <a:pt x="339029" y="32655"/>
                  </a:lnTo>
                  <a:lnTo>
                    <a:pt x="297508" y="50256"/>
                  </a:lnTo>
                  <a:lnTo>
                    <a:pt x="257913" y="71263"/>
                  </a:lnTo>
                  <a:lnTo>
                    <a:pt x="220428" y="95493"/>
                  </a:lnTo>
                  <a:lnTo>
                    <a:pt x="185238" y="122760"/>
                  </a:lnTo>
                  <a:lnTo>
                    <a:pt x="152527" y="152881"/>
                  </a:lnTo>
                  <a:lnTo>
                    <a:pt x="122477" y="185670"/>
                  </a:lnTo>
                  <a:lnTo>
                    <a:pt x="95274" y="220945"/>
                  </a:lnTo>
                  <a:lnTo>
                    <a:pt x="71101" y="258521"/>
                  </a:lnTo>
                  <a:lnTo>
                    <a:pt x="50142" y="298213"/>
                  </a:lnTo>
                  <a:lnTo>
                    <a:pt x="32581" y="339837"/>
                  </a:lnTo>
                  <a:lnTo>
                    <a:pt x="18603" y="383209"/>
                  </a:lnTo>
                  <a:lnTo>
                    <a:pt x="8390" y="428144"/>
                  </a:lnTo>
                  <a:lnTo>
                    <a:pt x="2128" y="474459"/>
                  </a:lnTo>
                  <a:lnTo>
                    <a:pt x="0" y="521970"/>
                  </a:lnTo>
                  <a:lnTo>
                    <a:pt x="2128" y="569480"/>
                  </a:lnTo>
                  <a:lnTo>
                    <a:pt x="8390" y="615795"/>
                  </a:lnTo>
                  <a:lnTo>
                    <a:pt x="18603" y="660730"/>
                  </a:lnTo>
                  <a:lnTo>
                    <a:pt x="32581" y="704102"/>
                  </a:lnTo>
                  <a:lnTo>
                    <a:pt x="50142" y="745726"/>
                  </a:lnTo>
                  <a:lnTo>
                    <a:pt x="71101" y="785418"/>
                  </a:lnTo>
                  <a:lnTo>
                    <a:pt x="95274" y="822994"/>
                  </a:lnTo>
                  <a:lnTo>
                    <a:pt x="122477" y="858269"/>
                  </a:lnTo>
                  <a:lnTo>
                    <a:pt x="152527" y="891058"/>
                  </a:lnTo>
                  <a:lnTo>
                    <a:pt x="185238" y="921179"/>
                  </a:lnTo>
                  <a:lnTo>
                    <a:pt x="220428" y="948446"/>
                  </a:lnTo>
                  <a:lnTo>
                    <a:pt x="257913" y="972676"/>
                  </a:lnTo>
                  <a:lnTo>
                    <a:pt x="297508" y="993683"/>
                  </a:lnTo>
                  <a:lnTo>
                    <a:pt x="339029" y="1011284"/>
                  </a:lnTo>
                  <a:lnTo>
                    <a:pt x="382293" y="1025294"/>
                  </a:lnTo>
                  <a:lnTo>
                    <a:pt x="427115" y="1035530"/>
                  </a:lnTo>
                  <a:lnTo>
                    <a:pt x="473312" y="1041806"/>
                  </a:lnTo>
                  <a:lnTo>
                    <a:pt x="520700" y="1043940"/>
                  </a:lnTo>
                  <a:lnTo>
                    <a:pt x="568087" y="1041806"/>
                  </a:lnTo>
                  <a:lnTo>
                    <a:pt x="614284" y="1035530"/>
                  </a:lnTo>
                  <a:lnTo>
                    <a:pt x="659106" y="1025294"/>
                  </a:lnTo>
                  <a:lnTo>
                    <a:pt x="702370" y="1011284"/>
                  </a:lnTo>
                  <a:lnTo>
                    <a:pt x="743891" y="993683"/>
                  </a:lnTo>
                  <a:lnTo>
                    <a:pt x="783486" y="972676"/>
                  </a:lnTo>
                  <a:lnTo>
                    <a:pt x="820971" y="948446"/>
                  </a:lnTo>
                  <a:lnTo>
                    <a:pt x="856161" y="921179"/>
                  </a:lnTo>
                  <a:lnTo>
                    <a:pt x="888872" y="891058"/>
                  </a:lnTo>
                  <a:lnTo>
                    <a:pt x="918922" y="858269"/>
                  </a:lnTo>
                  <a:lnTo>
                    <a:pt x="946125" y="822994"/>
                  </a:lnTo>
                  <a:lnTo>
                    <a:pt x="970298" y="785418"/>
                  </a:lnTo>
                  <a:lnTo>
                    <a:pt x="991257" y="745726"/>
                  </a:lnTo>
                  <a:lnTo>
                    <a:pt x="1008818" y="704102"/>
                  </a:lnTo>
                  <a:lnTo>
                    <a:pt x="1022796" y="660730"/>
                  </a:lnTo>
                  <a:lnTo>
                    <a:pt x="1033009" y="615795"/>
                  </a:lnTo>
                  <a:lnTo>
                    <a:pt x="1039271" y="569480"/>
                  </a:lnTo>
                  <a:lnTo>
                    <a:pt x="1041400" y="521970"/>
                  </a:lnTo>
                  <a:lnTo>
                    <a:pt x="1039271" y="474459"/>
                  </a:lnTo>
                  <a:lnTo>
                    <a:pt x="1033009" y="428144"/>
                  </a:lnTo>
                  <a:lnTo>
                    <a:pt x="1022796" y="383209"/>
                  </a:lnTo>
                  <a:lnTo>
                    <a:pt x="1008818" y="339837"/>
                  </a:lnTo>
                  <a:lnTo>
                    <a:pt x="991257" y="298213"/>
                  </a:lnTo>
                  <a:lnTo>
                    <a:pt x="970298" y="258521"/>
                  </a:lnTo>
                  <a:lnTo>
                    <a:pt x="946125" y="220945"/>
                  </a:lnTo>
                  <a:lnTo>
                    <a:pt x="918922" y="185670"/>
                  </a:lnTo>
                  <a:lnTo>
                    <a:pt x="888872" y="152881"/>
                  </a:lnTo>
                  <a:lnTo>
                    <a:pt x="856161" y="122760"/>
                  </a:lnTo>
                  <a:lnTo>
                    <a:pt x="820971" y="95493"/>
                  </a:lnTo>
                  <a:lnTo>
                    <a:pt x="783486" y="71263"/>
                  </a:lnTo>
                  <a:lnTo>
                    <a:pt x="743891" y="50256"/>
                  </a:lnTo>
                  <a:lnTo>
                    <a:pt x="702370" y="32655"/>
                  </a:lnTo>
                  <a:lnTo>
                    <a:pt x="659106" y="18645"/>
                  </a:lnTo>
                  <a:lnTo>
                    <a:pt x="614284" y="8409"/>
                  </a:lnTo>
                  <a:lnTo>
                    <a:pt x="568087" y="2133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79059" y="1336039"/>
            <a:ext cx="6494780" cy="2481580"/>
            <a:chOff x="5179059" y="1336039"/>
            <a:chExt cx="6494780" cy="2481580"/>
          </a:xfrm>
        </p:grpSpPr>
        <p:sp>
          <p:nvSpPr>
            <p:cNvPr id="3" name="object 3"/>
            <p:cNvSpPr/>
            <p:nvPr/>
          </p:nvSpPr>
          <p:spPr>
            <a:xfrm>
              <a:off x="5185409" y="1342389"/>
              <a:ext cx="6482080" cy="2468880"/>
            </a:xfrm>
            <a:custGeom>
              <a:avLst/>
              <a:gdLst/>
              <a:ahLst/>
              <a:cxnLst/>
              <a:rect l="l" t="t" r="r" b="b"/>
              <a:pathLst>
                <a:path w="6482080" h="2468879">
                  <a:moveTo>
                    <a:pt x="5247640" y="0"/>
                  </a:moveTo>
                  <a:lnTo>
                    <a:pt x="5247640" y="308610"/>
                  </a:lnTo>
                  <a:lnTo>
                    <a:pt x="0" y="308610"/>
                  </a:lnTo>
                  <a:lnTo>
                    <a:pt x="0" y="2160270"/>
                  </a:lnTo>
                  <a:lnTo>
                    <a:pt x="5247640" y="2160270"/>
                  </a:lnTo>
                  <a:lnTo>
                    <a:pt x="5247640" y="2468880"/>
                  </a:lnTo>
                  <a:lnTo>
                    <a:pt x="6482080" y="1234439"/>
                  </a:lnTo>
                  <a:lnTo>
                    <a:pt x="524764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85409" y="1342389"/>
              <a:ext cx="6482080" cy="2468880"/>
            </a:xfrm>
            <a:custGeom>
              <a:avLst/>
              <a:gdLst/>
              <a:ahLst/>
              <a:cxnLst/>
              <a:rect l="l" t="t" r="r" b="b"/>
              <a:pathLst>
                <a:path w="6482080" h="2468879">
                  <a:moveTo>
                    <a:pt x="0" y="308610"/>
                  </a:moveTo>
                  <a:lnTo>
                    <a:pt x="5247640" y="308610"/>
                  </a:lnTo>
                  <a:lnTo>
                    <a:pt x="5247640" y="0"/>
                  </a:lnTo>
                  <a:lnTo>
                    <a:pt x="6482080" y="1234439"/>
                  </a:lnTo>
                  <a:lnTo>
                    <a:pt x="5247640" y="2468880"/>
                  </a:lnTo>
                  <a:lnTo>
                    <a:pt x="5247640" y="2160270"/>
                  </a:lnTo>
                  <a:lnTo>
                    <a:pt x="0" y="2160270"/>
                  </a:lnTo>
                  <a:lnTo>
                    <a:pt x="0" y="308610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86679" y="1603628"/>
            <a:ext cx="5441315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Общий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(целевой)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раздел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проекта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ФГОС</a:t>
            </a:r>
            <a:endParaRPr sz="2200">
              <a:latin typeface="Arial"/>
              <a:cs typeface="Arial"/>
            </a:endParaRPr>
          </a:p>
          <a:p>
            <a:pPr marL="241300" indent="-229235">
              <a:lnSpc>
                <a:spcPts val="2460"/>
              </a:lnSpc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Ориентированы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результаты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по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sz="2200" dirty="0">
                <a:latin typeface="Arial"/>
                <a:cs typeface="Arial"/>
              </a:rPr>
              <a:t>предмету: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«Информатика»,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«Физика»,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sz="2200" dirty="0">
                <a:latin typeface="Arial"/>
                <a:cs typeface="Arial"/>
              </a:rPr>
              <a:t>«Биология»,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«Литература»,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460"/>
              </a:lnSpc>
            </a:pPr>
            <a:r>
              <a:rPr sz="2200" spc="-10" dirty="0">
                <a:latin typeface="Arial"/>
                <a:cs typeface="Arial"/>
              </a:rPr>
              <a:t>«Технология»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8519" y="1336039"/>
            <a:ext cx="4333240" cy="2481580"/>
            <a:chOff x="858519" y="1336039"/>
            <a:chExt cx="4333240" cy="2481580"/>
          </a:xfrm>
        </p:grpSpPr>
        <p:sp>
          <p:nvSpPr>
            <p:cNvPr id="7" name="object 7"/>
            <p:cNvSpPr/>
            <p:nvPr/>
          </p:nvSpPr>
          <p:spPr>
            <a:xfrm>
              <a:off x="864869" y="1342389"/>
              <a:ext cx="4320540" cy="2468880"/>
            </a:xfrm>
            <a:custGeom>
              <a:avLst/>
              <a:gdLst/>
              <a:ahLst/>
              <a:cxnLst/>
              <a:rect l="l" t="t" r="r" b="b"/>
              <a:pathLst>
                <a:path w="4320540" h="2468879">
                  <a:moveTo>
                    <a:pt x="3909059" y="0"/>
                  </a:moveTo>
                  <a:lnTo>
                    <a:pt x="411480" y="0"/>
                  </a:lnTo>
                  <a:lnTo>
                    <a:pt x="363492" y="2769"/>
                  </a:lnTo>
                  <a:lnTo>
                    <a:pt x="317131" y="10870"/>
                  </a:lnTo>
                  <a:lnTo>
                    <a:pt x="272704" y="23994"/>
                  </a:lnTo>
                  <a:lnTo>
                    <a:pt x="230521" y="41832"/>
                  </a:lnTo>
                  <a:lnTo>
                    <a:pt x="190890" y="64075"/>
                  </a:lnTo>
                  <a:lnTo>
                    <a:pt x="154120" y="90413"/>
                  </a:lnTo>
                  <a:lnTo>
                    <a:pt x="120519" y="120538"/>
                  </a:lnTo>
                  <a:lnTo>
                    <a:pt x="90397" y="154141"/>
                  </a:lnTo>
                  <a:lnTo>
                    <a:pt x="64062" y="190913"/>
                  </a:lnTo>
                  <a:lnTo>
                    <a:pt x="41823" y="230543"/>
                  </a:lnTo>
                  <a:lnTo>
                    <a:pt x="23988" y="272725"/>
                  </a:lnTo>
                  <a:lnTo>
                    <a:pt x="10867" y="317147"/>
                  </a:lnTo>
                  <a:lnTo>
                    <a:pt x="2768" y="363502"/>
                  </a:lnTo>
                  <a:lnTo>
                    <a:pt x="0" y="411480"/>
                  </a:lnTo>
                  <a:lnTo>
                    <a:pt x="0" y="2057400"/>
                  </a:lnTo>
                  <a:lnTo>
                    <a:pt x="2768" y="2105377"/>
                  </a:lnTo>
                  <a:lnTo>
                    <a:pt x="10867" y="2151732"/>
                  </a:lnTo>
                  <a:lnTo>
                    <a:pt x="23988" y="2196154"/>
                  </a:lnTo>
                  <a:lnTo>
                    <a:pt x="41823" y="2238336"/>
                  </a:lnTo>
                  <a:lnTo>
                    <a:pt x="64062" y="2277966"/>
                  </a:lnTo>
                  <a:lnTo>
                    <a:pt x="90397" y="2314738"/>
                  </a:lnTo>
                  <a:lnTo>
                    <a:pt x="120519" y="2348341"/>
                  </a:lnTo>
                  <a:lnTo>
                    <a:pt x="154120" y="2378466"/>
                  </a:lnTo>
                  <a:lnTo>
                    <a:pt x="190890" y="2404804"/>
                  </a:lnTo>
                  <a:lnTo>
                    <a:pt x="230521" y="2427047"/>
                  </a:lnTo>
                  <a:lnTo>
                    <a:pt x="272704" y="2444885"/>
                  </a:lnTo>
                  <a:lnTo>
                    <a:pt x="317131" y="2458009"/>
                  </a:lnTo>
                  <a:lnTo>
                    <a:pt x="363492" y="2466110"/>
                  </a:lnTo>
                  <a:lnTo>
                    <a:pt x="411480" y="2468880"/>
                  </a:lnTo>
                  <a:lnTo>
                    <a:pt x="3909059" y="2468880"/>
                  </a:lnTo>
                  <a:lnTo>
                    <a:pt x="3957037" y="2466110"/>
                  </a:lnTo>
                  <a:lnTo>
                    <a:pt x="4003392" y="2458009"/>
                  </a:lnTo>
                  <a:lnTo>
                    <a:pt x="4047814" y="2444885"/>
                  </a:lnTo>
                  <a:lnTo>
                    <a:pt x="4089996" y="2427047"/>
                  </a:lnTo>
                  <a:lnTo>
                    <a:pt x="4129626" y="2404804"/>
                  </a:lnTo>
                  <a:lnTo>
                    <a:pt x="4166398" y="2378466"/>
                  </a:lnTo>
                  <a:lnTo>
                    <a:pt x="4200001" y="2348341"/>
                  </a:lnTo>
                  <a:lnTo>
                    <a:pt x="4230126" y="2314738"/>
                  </a:lnTo>
                  <a:lnTo>
                    <a:pt x="4256464" y="2277966"/>
                  </a:lnTo>
                  <a:lnTo>
                    <a:pt x="4278707" y="2238336"/>
                  </a:lnTo>
                  <a:lnTo>
                    <a:pt x="4296545" y="2196154"/>
                  </a:lnTo>
                  <a:lnTo>
                    <a:pt x="4309669" y="2151732"/>
                  </a:lnTo>
                  <a:lnTo>
                    <a:pt x="4317770" y="2105377"/>
                  </a:lnTo>
                  <a:lnTo>
                    <a:pt x="4320540" y="2057400"/>
                  </a:lnTo>
                  <a:lnTo>
                    <a:pt x="4320540" y="411480"/>
                  </a:lnTo>
                  <a:lnTo>
                    <a:pt x="4317770" y="363502"/>
                  </a:lnTo>
                  <a:lnTo>
                    <a:pt x="4309669" y="317147"/>
                  </a:lnTo>
                  <a:lnTo>
                    <a:pt x="4296545" y="272725"/>
                  </a:lnTo>
                  <a:lnTo>
                    <a:pt x="4278707" y="230543"/>
                  </a:lnTo>
                  <a:lnTo>
                    <a:pt x="4256464" y="190913"/>
                  </a:lnTo>
                  <a:lnTo>
                    <a:pt x="4230126" y="154141"/>
                  </a:lnTo>
                  <a:lnTo>
                    <a:pt x="4200001" y="120538"/>
                  </a:lnTo>
                  <a:lnTo>
                    <a:pt x="4166398" y="90413"/>
                  </a:lnTo>
                  <a:lnTo>
                    <a:pt x="4129626" y="64075"/>
                  </a:lnTo>
                  <a:lnTo>
                    <a:pt x="4089996" y="41832"/>
                  </a:lnTo>
                  <a:lnTo>
                    <a:pt x="4047814" y="23994"/>
                  </a:lnTo>
                  <a:lnTo>
                    <a:pt x="4003392" y="10870"/>
                  </a:lnTo>
                  <a:lnTo>
                    <a:pt x="3957037" y="2769"/>
                  </a:lnTo>
                  <a:lnTo>
                    <a:pt x="3909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4869" y="1342389"/>
              <a:ext cx="4320540" cy="2468880"/>
            </a:xfrm>
            <a:custGeom>
              <a:avLst/>
              <a:gdLst/>
              <a:ahLst/>
              <a:cxnLst/>
              <a:rect l="l" t="t" r="r" b="b"/>
              <a:pathLst>
                <a:path w="4320540" h="2468879">
                  <a:moveTo>
                    <a:pt x="0" y="411480"/>
                  </a:moveTo>
                  <a:lnTo>
                    <a:pt x="2768" y="363502"/>
                  </a:lnTo>
                  <a:lnTo>
                    <a:pt x="10867" y="317147"/>
                  </a:lnTo>
                  <a:lnTo>
                    <a:pt x="23988" y="272725"/>
                  </a:lnTo>
                  <a:lnTo>
                    <a:pt x="41823" y="230543"/>
                  </a:lnTo>
                  <a:lnTo>
                    <a:pt x="64062" y="190913"/>
                  </a:lnTo>
                  <a:lnTo>
                    <a:pt x="90397" y="154141"/>
                  </a:lnTo>
                  <a:lnTo>
                    <a:pt x="120519" y="120538"/>
                  </a:lnTo>
                  <a:lnTo>
                    <a:pt x="154120" y="90413"/>
                  </a:lnTo>
                  <a:lnTo>
                    <a:pt x="190890" y="64075"/>
                  </a:lnTo>
                  <a:lnTo>
                    <a:pt x="230521" y="41832"/>
                  </a:lnTo>
                  <a:lnTo>
                    <a:pt x="272704" y="23994"/>
                  </a:lnTo>
                  <a:lnTo>
                    <a:pt x="317131" y="10870"/>
                  </a:lnTo>
                  <a:lnTo>
                    <a:pt x="363492" y="2769"/>
                  </a:lnTo>
                  <a:lnTo>
                    <a:pt x="411480" y="0"/>
                  </a:lnTo>
                  <a:lnTo>
                    <a:pt x="3909059" y="0"/>
                  </a:lnTo>
                  <a:lnTo>
                    <a:pt x="3957037" y="2769"/>
                  </a:lnTo>
                  <a:lnTo>
                    <a:pt x="4003392" y="10870"/>
                  </a:lnTo>
                  <a:lnTo>
                    <a:pt x="4047814" y="23994"/>
                  </a:lnTo>
                  <a:lnTo>
                    <a:pt x="4089996" y="41832"/>
                  </a:lnTo>
                  <a:lnTo>
                    <a:pt x="4129626" y="64075"/>
                  </a:lnTo>
                  <a:lnTo>
                    <a:pt x="4166398" y="90413"/>
                  </a:lnTo>
                  <a:lnTo>
                    <a:pt x="4200001" y="120538"/>
                  </a:lnTo>
                  <a:lnTo>
                    <a:pt x="4230126" y="154141"/>
                  </a:lnTo>
                  <a:lnTo>
                    <a:pt x="4256464" y="190913"/>
                  </a:lnTo>
                  <a:lnTo>
                    <a:pt x="4278707" y="230543"/>
                  </a:lnTo>
                  <a:lnTo>
                    <a:pt x="4296545" y="272725"/>
                  </a:lnTo>
                  <a:lnTo>
                    <a:pt x="4309669" y="317147"/>
                  </a:lnTo>
                  <a:lnTo>
                    <a:pt x="4317770" y="363502"/>
                  </a:lnTo>
                  <a:lnTo>
                    <a:pt x="4320540" y="411480"/>
                  </a:lnTo>
                  <a:lnTo>
                    <a:pt x="4320540" y="2057400"/>
                  </a:lnTo>
                  <a:lnTo>
                    <a:pt x="4317770" y="2105377"/>
                  </a:lnTo>
                  <a:lnTo>
                    <a:pt x="4309669" y="2151732"/>
                  </a:lnTo>
                  <a:lnTo>
                    <a:pt x="4296545" y="2196154"/>
                  </a:lnTo>
                  <a:lnTo>
                    <a:pt x="4278707" y="2238336"/>
                  </a:lnTo>
                  <a:lnTo>
                    <a:pt x="4256464" y="2277966"/>
                  </a:lnTo>
                  <a:lnTo>
                    <a:pt x="4230126" y="2314738"/>
                  </a:lnTo>
                  <a:lnTo>
                    <a:pt x="4200001" y="2348341"/>
                  </a:lnTo>
                  <a:lnTo>
                    <a:pt x="4166398" y="2378466"/>
                  </a:lnTo>
                  <a:lnTo>
                    <a:pt x="4129626" y="2404804"/>
                  </a:lnTo>
                  <a:lnTo>
                    <a:pt x="4089996" y="2427047"/>
                  </a:lnTo>
                  <a:lnTo>
                    <a:pt x="4047814" y="2444885"/>
                  </a:lnTo>
                  <a:lnTo>
                    <a:pt x="4003392" y="2458009"/>
                  </a:lnTo>
                  <a:lnTo>
                    <a:pt x="3957037" y="2466110"/>
                  </a:lnTo>
                  <a:lnTo>
                    <a:pt x="3909059" y="2468880"/>
                  </a:lnTo>
                  <a:lnTo>
                    <a:pt x="411480" y="2468880"/>
                  </a:lnTo>
                  <a:lnTo>
                    <a:pt x="363492" y="2466110"/>
                  </a:lnTo>
                  <a:lnTo>
                    <a:pt x="317131" y="2458009"/>
                  </a:lnTo>
                  <a:lnTo>
                    <a:pt x="272704" y="2444885"/>
                  </a:lnTo>
                  <a:lnTo>
                    <a:pt x="230521" y="2427047"/>
                  </a:lnTo>
                  <a:lnTo>
                    <a:pt x="190890" y="2404804"/>
                  </a:lnTo>
                  <a:lnTo>
                    <a:pt x="154120" y="2378466"/>
                  </a:lnTo>
                  <a:lnTo>
                    <a:pt x="120519" y="2348341"/>
                  </a:lnTo>
                  <a:lnTo>
                    <a:pt x="90397" y="2314738"/>
                  </a:lnTo>
                  <a:lnTo>
                    <a:pt x="64062" y="2277966"/>
                  </a:lnTo>
                  <a:lnTo>
                    <a:pt x="41823" y="2238336"/>
                  </a:lnTo>
                  <a:lnTo>
                    <a:pt x="23988" y="2196154"/>
                  </a:lnTo>
                  <a:lnTo>
                    <a:pt x="10867" y="2151732"/>
                  </a:lnTo>
                  <a:lnTo>
                    <a:pt x="2768" y="2105377"/>
                  </a:lnTo>
                  <a:lnTo>
                    <a:pt x="0" y="2057400"/>
                  </a:lnTo>
                  <a:lnTo>
                    <a:pt x="0" y="4114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9497" y="1454784"/>
            <a:ext cx="3335654" cy="21907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495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Переход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передовым цифровым,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175"/>
              </a:lnSpc>
            </a:pP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интеллектуальным</a:t>
            </a:r>
            <a:endParaRPr sz="2300">
              <a:latin typeface="Arial"/>
              <a:cs typeface="Arial"/>
            </a:endParaRPr>
          </a:p>
          <a:p>
            <a:pPr marL="12700" marR="696595">
              <a:lnSpc>
                <a:spcPct val="86300"/>
              </a:lnSpc>
              <a:spcBef>
                <a:spcPts val="190"/>
              </a:spcBef>
            </a:pP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производственным технологиям, роботизированным системами…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79059" y="4051300"/>
            <a:ext cx="6494780" cy="2481580"/>
            <a:chOff x="5179059" y="4051300"/>
            <a:chExt cx="6494780" cy="2481580"/>
          </a:xfrm>
        </p:grpSpPr>
        <p:sp>
          <p:nvSpPr>
            <p:cNvPr id="11" name="object 11"/>
            <p:cNvSpPr/>
            <p:nvPr/>
          </p:nvSpPr>
          <p:spPr>
            <a:xfrm>
              <a:off x="5185409" y="4057650"/>
              <a:ext cx="6482080" cy="2468880"/>
            </a:xfrm>
            <a:custGeom>
              <a:avLst/>
              <a:gdLst/>
              <a:ahLst/>
              <a:cxnLst/>
              <a:rect l="l" t="t" r="r" b="b"/>
              <a:pathLst>
                <a:path w="6482080" h="2468879">
                  <a:moveTo>
                    <a:pt x="5247640" y="0"/>
                  </a:moveTo>
                  <a:lnTo>
                    <a:pt x="5247640" y="308610"/>
                  </a:lnTo>
                  <a:lnTo>
                    <a:pt x="0" y="308610"/>
                  </a:lnTo>
                  <a:lnTo>
                    <a:pt x="0" y="2160270"/>
                  </a:lnTo>
                  <a:lnTo>
                    <a:pt x="5247640" y="2160270"/>
                  </a:lnTo>
                  <a:lnTo>
                    <a:pt x="5247640" y="2468880"/>
                  </a:lnTo>
                  <a:lnTo>
                    <a:pt x="6482080" y="1234440"/>
                  </a:lnTo>
                  <a:lnTo>
                    <a:pt x="524764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85409" y="4057650"/>
              <a:ext cx="6482080" cy="2468880"/>
            </a:xfrm>
            <a:custGeom>
              <a:avLst/>
              <a:gdLst/>
              <a:ahLst/>
              <a:cxnLst/>
              <a:rect l="l" t="t" r="r" b="b"/>
              <a:pathLst>
                <a:path w="6482080" h="2468879">
                  <a:moveTo>
                    <a:pt x="0" y="308610"/>
                  </a:moveTo>
                  <a:lnTo>
                    <a:pt x="5247640" y="308610"/>
                  </a:lnTo>
                  <a:lnTo>
                    <a:pt x="5247640" y="0"/>
                  </a:lnTo>
                  <a:lnTo>
                    <a:pt x="6482080" y="1234440"/>
                  </a:lnTo>
                  <a:lnTo>
                    <a:pt x="5247640" y="2468880"/>
                  </a:lnTo>
                  <a:lnTo>
                    <a:pt x="5247640" y="2160270"/>
                  </a:lnTo>
                  <a:lnTo>
                    <a:pt x="0" y="2160270"/>
                  </a:lnTo>
                  <a:lnTo>
                    <a:pt x="0" y="308610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86679" y="4319904"/>
            <a:ext cx="546989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Личностные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результаты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реализации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ОП</a:t>
            </a:r>
            <a:endParaRPr sz="2200">
              <a:latin typeface="Arial"/>
              <a:cs typeface="Arial"/>
            </a:endParaRPr>
          </a:p>
          <a:p>
            <a:pPr marL="241300" indent="-229235">
              <a:lnSpc>
                <a:spcPts val="2460"/>
              </a:lnSpc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Ориентированы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результаты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по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sz="2200" dirty="0">
                <a:latin typeface="Arial"/>
                <a:cs typeface="Arial"/>
              </a:rPr>
              <a:t>предмету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«Географии»,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«Химии»,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460"/>
              </a:lnSpc>
            </a:pPr>
            <a:r>
              <a:rPr sz="2200" spc="-10" dirty="0">
                <a:latin typeface="Arial"/>
                <a:cs typeface="Arial"/>
              </a:rPr>
              <a:t>«Технологии»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8519" y="4051300"/>
            <a:ext cx="4333240" cy="2481580"/>
            <a:chOff x="858519" y="4051300"/>
            <a:chExt cx="4333240" cy="2481580"/>
          </a:xfrm>
        </p:grpSpPr>
        <p:sp>
          <p:nvSpPr>
            <p:cNvPr id="15" name="object 15"/>
            <p:cNvSpPr/>
            <p:nvPr/>
          </p:nvSpPr>
          <p:spPr>
            <a:xfrm>
              <a:off x="864869" y="4057650"/>
              <a:ext cx="4320540" cy="2468880"/>
            </a:xfrm>
            <a:custGeom>
              <a:avLst/>
              <a:gdLst/>
              <a:ahLst/>
              <a:cxnLst/>
              <a:rect l="l" t="t" r="r" b="b"/>
              <a:pathLst>
                <a:path w="4320540" h="2468879">
                  <a:moveTo>
                    <a:pt x="3909059" y="0"/>
                  </a:moveTo>
                  <a:lnTo>
                    <a:pt x="411480" y="0"/>
                  </a:lnTo>
                  <a:lnTo>
                    <a:pt x="363492" y="2769"/>
                  </a:lnTo>
                  <a:lnTo>
                    <a:pt x="317131" y="10870"/>
                  </a:lnTo>
                  <a:lnTo>
                    <a:pt x="272704" y="23994"/>
                  </a:lnTo>
                  <a:lnTo>
                    <a:pt x="230521" y="41832"/>
                  </a:lnTo>
                  <a:lnTo>
                    <a:pt x="190890" y="64075"/>
                  </a:lnTo>
                  <a:lnTo>
                    <a:pt x="154120" y="90413"/>
                  </a:lnTo>
                  <a:lnTo>
                    <a:pt x="120519" y="120538"/>
                  </a:lnTo>
                  <a:lnTo>
                    <a:pt x="90397" y="154141"/>
                  </a:lnTo>
                  <a:lnTo>
                    <a:pt x="64062" y="190913"/>
                  </a:lnTo>
                  <a:lnTo>
                    <a:pt x="41823" y="230543"/>
                  </a:lnTo>
                  <a:lnTo>
                    <a:pt x="23988" y="272725"/>
                  </a:lnTo>
                  <a:lnTo>
                    <a:pt x="10867" y="317147"/>
                  </a:lnTo>
                  <a:lnTo>
                    <a:pt x="2768" y="363502"/>
                  </a:lnTo>
                  <a:lnTo>
                    <a:pt x="0" y="411480"/>
                  </a:lnTo>
                  <a:lnTo>
                    <a:pt x="0" y="2057387"/>
                  </a:lnTo>
                  <a:lnTo>
                    <a:pt x="2768" y="2105377"/>
                  </a:lnTo>
                  <a:lnTo>
                    <a:pt x="10867" y="2151740"/>
                  </a:lnTo>
                  <a:lnTo>
                    <a:pt x="23988" y="2196168"/>
                  </a:lnTo>
                  <a:lnTo>
                    <a:pt x="41823" y="2238353"/>
                  </a:lnTo>
                  <a:lnTo>
                    <a:pt x="64062" y="2277986"/>
                  </a:lnTo>
                  <a:lnTo>
                    <a:pt x="90397" y="2314757"/>
                  </a:lnTo>
                  <a:lnTo>
                    <a:pt x="120519" y="2348358"/>
                  </a:lnTo>
                  <a:lnTo>
                    <a:pt x="154120" y="2378481"/>
                  </a:lnTo>
                  <a:lnTo>
                    <a:pt x="190890" y="2404816"/>
                  </a:lnTo>
                  <a:lnTo>
                    <a:pt x="230521" y="2427056"/>
                  </a:lnTo>
                  <a:lnTo>
                    <a:pt x="272704" y="2444891"/>
                  </a:lnTo>
                  <a:lnTo>
                    <a:pt x="317131" y="2458012"/>
                  </a:lnTo>
                  <a:lnTo>
                    <a:pt x="363492" y="2466111"/>
                  </a:lnTo>
                  <a:lnTo>
                    <a:pt x="411480" y="2468880"/>
                  </a:lnTo>
                  <a:lnTo>
                    <a:pt x="3909059" y="2468880"/>
                  </a:lnTo>
                  <a:lnTo>
                    <a:pt x="3957037" y="2466111"/>
                  </a:lnTo>
                  <a:lnTo>
                    <a:pt x="4003392" y="2458012"/>
                  </a:lnTo>
                  <a:lnTo>
                    <a:pt x="4047814" y="2444891"/>
                  </a:lnTo>
                  <a:lnTo>
                    <a:pt x="4089996" y="2427056"/>
                  </a:lnTo>
                  <a:lnTo>
                    <a:pt x="4129626" y="2404816"/>
                  </a:lnTo>
                  <a:lnTo>
                    <a:pt x="4166398" y="2378481"/>
                  </a:lnTo>
                  <a:lnTo>
                    <a:pt x="4200001" y="2348358"/>
                  </a:lnTo>
                  <a:lnTo>
                    <a:pt x="4230126" y="2314757"/>
                  </a:lnTo>
                  <a:lnTo>
                    <a:pt x="4256464" y="2277986"/>
                  </a:lnTo>
                  <a:lnTo>
                    <a:pt x="4278707" y="2238353"/>
                  </a:lnTo>
                  <a:lnTo>
                    <a:pt x="4296545" y="2196168"/>
                  </a:lnTo>
                  <a:lnTo>
                    <a:pt x="4309669" y="2151740"/>
                  </a:lnTo>
                  <a:lnTo>
                    <a:pt x="4317770" y="2105377"/>
                  </a:lnTo>
                  <a:lnTo>
                    <a:pt x="4320540" y="2057387"/>
                  </a:lnTo>
                  <a:lnTo>
                    <a:pt x="4320540" y="411480"/>
                  </a:lnTo>
                  <a:lnTo>
                    <a:pt x="4317770" y="363502"/>
                  </a:lnTo>
                  <a:lnTo>
                    <a:pt x="4309669" y="317147"/>
                  </a:lnTo>
                  <a:lnTo>
                    <a:pt x="4296545" y="272725"/>
                  </a:lnTo>
                  <a:lnTo>
                    <a:pt x="4278707" y="230543"/>
                  </a:lnTo>
                  <a:lnTo>
                    <a:pt x="4256464" y="190913"/>
                  </a:lnTo>
                  <a:lnTo>
                    <a:pt x="4230126" y="154141"/>
                  </a:lnTo>
                  <a:lnTo>
                    <a:pt x="4200001" y="120538"/>
                  </a:lnTo>
                  <a:lnTo>
                    <a:pt x="4166398" y="90413"/>
                  </a:lnTo>
                  <a:lnTo>
                    <a:pt x="4129626" y="64075"/>
                  </a:lnTo>
                  <a:lnTo>
                    <a:pt x="4089996" y="41832"/>
                  </a:lnTo>
                  <a:lnTo>
                    <a:pt x="4047814" y="23994"/>
                  </a:lnTo>
                  <a:lnTo>
                    <a:pt x="4003392" y="10870"/>
                  </a:lnTo>
                  <a:lnTo>
                    <a:pt x="3957037" y="2769"/>
                  </a:lnTo>
                  <a:lnTo>
                    <a:pt x="3909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69" y="4057650"/>
              <a:ext cx="4320540" cy="2468880"/>
            </a:xfrm>
            <a:custGeom>
              <a:avLst/>
              <a:gdLst/>
              <a:ahLst/>
              <a:cxnLst/>
              <a:rect l="l" t="t" r="r" b="b"/>
              <a:pathLst>
                <a:path w="4320540" h="2468879">
                  <a:moveTo>
                    <a:pt x="0" y="411480"/>
                  </a:moveTo>
                  <a:lnTo>
                    <a:pt x="2768" y="363502"/>
                  </a:lnTo>
                  <a:lnTo>
                    <a:pt x="10867" y="317147"/>
                  </a:lnTo>
                  <a:lnTo>
                    <a:pt x="23988" y="272725"/>
                  </a:lnTo>
                  <a:lnTo>
                    <a:pt x="41823" y="230543"/>
                  </a:lnTo>
                  <a:lnTo>
                    <a:pt x="64062" y="190913"/>
                  </a:lnTo>
                  <a:lnTo>
                    <a:pt x="90397" y="154141"/>
                  </a:lnTo>
                  <a:lnTo>
                    <a:pt x="120519" y="120538"/>
                  </a:lnTo>
                  <a:lnTo>
                    <a:pt x="154120" y="90413"/>
                  </a:lnTo>
                  <a:lnTo>
                    <a:pt x="190890" y="64075"/>
                  </a:lnTo>
                  <a:lnTo>
                    <a:pt x="230521" y="41832"/>
                  </a:lnTo>
                  <a:lnTo>
                    <a:pt x="272704" y="23994"/>
                  </a:lnTo>
                  <a:lnTo>
                    <a:pt x="317131" y="10870"/>
                  </a:lnTo>
                  <a:lnTo>
                    <a:pt x="363492" y="2769"/>
                  </a:lnTo>
                  <a:lnTo>
                    <a:pt x="411480" y="0"/>
                  </a:lnTo>
                  <a:lnTo>
                    <a:pt x="3909059" y="0"/>
                  </a:lnTo>
                  <a:lnTo>
                    <a:pt x="3957037" y="2769"/>
                  </a:lnTo>
                  <a:lnTo>
                    <a:pt x="4003392" y="10870"/>
                  </a:lnTo>
                  <a:lnTo>
                    <a:pt x="4047814" y="23994"/>
                  </a:lnTo>
                  <a:lnTo>
                    <a:pt x="4089996" y="41832"/>
                  </a:lnTo>
                  <a:lnTo>
                    <a:pt x="4129626" y="64075"/>
                  </a:lnTo>
                  <a:lnTo>
                    <a:pt x="4166398" y="90413"/>
                  </a:lnTo>
                  <a:lnTo>
                    <a:pt x="4200001" y="120538"/>
                  </a:lnTo>
                  <a:lnTo>
                    <a:pt x="4230126" y="154141"/>
                  </a:lnTo>
                  <a:lnTo>
                    <a:pt x="4256464" y="190913"/>
                  </a:lnTo>
                  <a:lnTo>
                    <a:pt x="4278707" y="230543"/>
                  </a:lnTo>
                  <a:lnTo>
                    <a:pt x="4296545" y="272725"/>
                  </a:lnTo>
                  <a:lnTo>
                    <a:pt x="4309669" y="317147"/>
                  </a:lnTo>
                  <a:lnTo>
                    <a:pt x="4317770" y="363502"/>
                  </a:lnTo>
                  <a:lnTo>
                    <a:pt x="4320540" y="411480"/>
                  </a:lnTo>
                  <a:lnTo>
                    <a:pt x="4320540" y="2057387"/>
                  </a:lnTo>
                  <a:lnTo>
                    <a:pt x="4317770" y="2105377"/>
                  </a:lnTo>
                  <a:lnTo>
                    <a:pt x="4309669" y="2151740"/>
                  </a:lnTo>
                  <a:lnTo>
                    <a:pt x="4296545" y="2196168"/>
                  </a:lnTo>
                  <a:lnTo>
                    <a:pt x="4278707" y="2238353"/>
                  </a:lnTo>
                  <a:lnTo>
                    <a:pt x="4256464" y="2277986"/>
                  </a:lnTo>
                  <a:lnTo>
                    <a:pt x="4230126" y="2314757"/>
                  </a:lnTo>
                  <a:lnTo>
                    <a:pt x="4200001" y="2348358"/>
                  </a:lnTo>
                  <a:lnTo>
                    <a:pt x="4166398" y="2378481"/>
                  </a:lnTo>
                  <a:lnTo>
                    <a:pt x="4129626" y="2404816"/>
                  </a:lnTo>
                  <a:lnTo>
                    <a:pt x="4089996" y="2427056"/>
                  </a:lnTo>
                  <a:lnTo>
                    <a:pt x="4047814" y="2444891"/>
                  </a:lnTo>
                  <a:lnTo>
                    <a:pt x="4003392" y="2458012"/>
                  </a:lnTo>
                  <a:lnTo>
                    <a:pt x="3957037" y="2466111"/>
                  </a:lnTo>
                  <a:lnTo>
                    <a:pt x="3909059" y="2468880"/>
                  </a:lnTo>
                  <a:lnTo>
                    <a:pt x="411480" y="2468880"/>
                  </a:lnTo>
                  <a:lnTo>
                    <a:pt x="363492" y="2466111"/>
                  </a:lnTo>
                  <a:lnTo>
                    <a:pt x="317131" y="2458012"/>
                  </a:lnTo>
                  <a:lnTo>
                    <a:pt x="272704" y="2444891"/>
                  </a:lnTo>
                  <a:lnTo>
                    <a:pt x="230521" y="2427056"/>
                  </a:lnTo>
                  <a:lnTo>
                    <a:pt x="190890" y="2404816"/>
                  </a:lnTo>
                  <a:lnTo>
                    <a:pt x="154120" y="2378481"/>
                  </a:lnTo>
                  <a:lnTo>
                    <a:pt x="120519" y="2348358"/>
                  </a:lnTo>
                  <a:lnTo>
                    <a:pt x="90397" y="2314757"/>
                  </a:lnTo>
                  <a:lnTo>
                    <a:pt x="64062" y="2277986"/>
                  </a:lnTo>
                  <a:lnTo>
                    <a:pt x="41823" y="2238353"/>
                  </a:lnTo>
                  <a:lnTo>
                    <a:pt x="23988" y="2196168"/>
                  </a:lnTo>
                  <a:lnTo>
                    <a:pt x="10867" y="2151740"/>
                  </a:lnTo>
                  <a:lnTo>
                    <a:pt x="2768" y="2105377"/>
                  </a:lnTo>
                  <a:lnTo>
                    <a:pt x="0" y="2057387"/>
                  </a:lnTo>
                  <a:lnTo>
                    <a:pt x="0" y="4114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59497" y="4624704"/>
            <a:ext cx="3589654" cy="12833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75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Переход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экологически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чистой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ресурсосберегающей энергетике…</a:t>
            </a:r>
            <a:endParaRPr sz="23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42975" y="158750"/>
            <a:ext cx="7545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Соответствие</a:t>
            </a:r>
            <a:r>
              <a:rPr sz="2400" spc="-80" dirty="0"/>
              <a:t> </a:t>
            </a:r>
            <a:r>
              <a:rPr sz="2400" dirty="0"/>
              <a:t>проектов</a:t>
            </a:r>
            <a:r>
              <a:rPr sz="2400" spc="-75" dirty="0"/>
              <a:t> </a:t>
            </a:r>
            <a:r>
              <a:rPr sz="2400" spc="-20" dirty="0"/>
              <a:t>ФГОС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dirty="0"/>
              <a:t>Стратегии</a:t>
            </a:r>
            <a:r>
              <a:rPr sz="2400" spc="-55" dirty="0"/>
              <a:t> </a:t>
            </a:r>
            <a:r>
              <a:rPr sz="2400" spc="-10" dirty="0"/>
              <a:t>научно-технологического</a:t>
            </a:r>
            <a:r>
              <a:rPr sz="2400" spc="25" dirty="0"/>
              <a:t> </a:t>
            </a:r>
            <a:r>
              <a:rPr sz="2400" dirty="0"/>
              <a:t>развития</a:t>
            </a:r>
            <a:r>
              <a:rPr sz="2400" spc="-40" dirty="0"/>
              <a:t> </a:t>
            </a:r>
            <a:r>
              <a:rPr sz="2400" spc="-25" dirty="0"/>
              <a:t>РФ</a:t>
            </a:r>
            <a:endParaRPr sz="2400"/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17159" y="1191260"/>
            <a:ext cx="6550659" cy="2664460"/>
            <a:chOff x="5217159" y="1191260"/>
            <a:chExt cx="6550659" cy="2664460"/>
          </a:xfrm>
        </p:grpSpPr>
        <p:sp>
          <p:nvSpPr>
            <p:cNvPr id="3" name="object 3"/>
            <p:cNvSpPr/>
            <p:nvPr/>
          </p:nvSpPr>
          <p:spPr>
            <a:xfrm>
              <a:off x="5223509" y="1197610"/>
              <a:ext cx="6537959" cy="2651760"/>
            </a:xfrm>
            <a:custGeom>
              <a:avLst/>
              <a:gdLst/>
              <a:ahLst/>
              <a:cxnLst/>
              <a:rect l="l" t="t" r="r" b="b"/>
              <a:pathLst>
                <a:path w="6537959" h="2651760">
                  <a:moveTo>
                    <a:pt x="5212080" y="0"/>
                  </a:moveTo>
                  <a:lnTo>
                    <a:pt x="5212080" y="331469"/>
                  </a:lnTo>
                  <a:lnTo>
                    <a:pt x="0" y="331469"/>
                  </a:lnTo>
                  <a:lnTo>
                    <a:pt x="0" y="2320290"/>
                  </a:lnTo>
                  <a:lnTo>
                    <a:pt x="5212080" y="2320290"/>
                  </a:lnTo>
                  <a:lnTo>
                    <a:pt x="5212080" y="2651760"/>
                  </a:lnTo>
                  <a:lnTo>
                    <a:pt x="6537959" y="1325879"/>
                  </a:lnTo>
                  <a:lnTo>
                    <a:pt x="521208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3509" y="1197610"/>
              <a:ext cx="6537959" cy="2651760"/>
            </a:xfrm>
            <a:custGeom>
              <a:avLst/>
              <a:gdLst/>
              <a:ahLst/>
              <a:cxnLst/>
              <a:rect l="l" t="t" r="r" b="b"/>
              <a:pathLst>
                <a:path w="6537959" h="2651760">
                  <a:moveTo>
                    <a:pt x="0" y="331469"/>
                  </a:moveTo>
                  <a:lnTo>
                    <a:pt x="5212080" y="331469"/>
                  </a:lnTo>
                  <a:lnTo>
                    <a:pt x="5212080" y="0"/>
                  </a:lnTo>
                  <a:lnTo>
                    <a:pt x="6537959" y="1325879"/>
                  </a:lnTo>
                  <a:lnTo>
                    <a:pt x="5212080" y="2651760"/>
                  </a:lnTo>
                  <a:lnTo>
                    <a:pt x="5212080" y="2320290"/>
                  </a:lnTo>
                  <a:lnTo>
                    <a:pt x="0" y="2320290"/>
                  </a:lnTo>
                  <a:lnTo>
                    <a:pt x="0" y="33146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24779" y="1482344"/>
            <a:ext cx="5470525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Общий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(целевой)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раздел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проекта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ФГОС</a:t>
            </a:r>
            <a:endParaRPr sz="2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Личностные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результаты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реализации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ОП</a:t>
            </a:r>
            <a:endParaRPr sz="2200">
              <a:latin typeface="Arial"/>
              <a:cs typeface="Arial"/>
            </a:endParaRPr>
          </a:p>
          <a:p>
            <a:pPr marL="241300" indent="-229235">
              <a:lnSpc>
                <a:spcPts val="2460"/>
              </a:lnSpc>
              <a:spcBef>
                <a:spcPts val="20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Ориентированы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результаты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по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460"/>
              </a:lnSpc>
            </a:pPr>
            <a:r>
              <a:rPr sz="2200" dirty="0">
                <a:latin typeface="Arial"/>
                <a:cs typeface="Arial"/>
              </a:rPr>
              <a:t>предмету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«Физика»,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«Биология»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8519" y="1191260"/>
            <a:ext cx="4371340" cy="2664460"/>
            <a:chOff x="858519" y="1191260"/>
            <a:chExt cx="4371340" cy="2664460"/>
          </a:xfrm>
        </p:grpSpPr>
        <p:sp>
          <p:nvSpPr>
            <p:cNvPr id="7" name="object 7"/>
            <p:cNvSpPr/>
            <p:nvPr/>
          </p:nvSpPr>
          <p:spPr>
            <a:xfrm>
              <a:off x="864869" y="1197610"/>
              <a:ext cx="4358640" cy="2651760"/>
            </a:xfrm>
            <a:custGeom>
              <a:avLst/>
              <a:gdLst/>
              <a:ahLst/>
              <a:cxnLst/>
              <a:rect l="l" t="t" r="r" b="b"/>
              <a:pathLst>
                <a:path w="4358640" h="2651760">
                  <a:moveTo>
                    <a:pt x="3916679" y="0"/>
                  </a:moveTo>
                  <a:lnTo>
                    <a:pt x="441960" y="0"/>
                  </a:lnTo>
                  <a:lnTo>
                    <a:pt x="393804" y="2593"/>
                  </a:lnTo>
                  <a:lnTo>
                    <a:pt x="347151" y="10193"/>
                  </a:lnTo>
                  <a:lnTo>
                    <a:pt x="302268" y="22530"/>
                  </a:lnTo>
                  <a:lnTo>
                    <a:pt x="259427" y="39335"/>
                  </a:lnTo>
                  <a:lnTo>
                    <a:pt x="218897" y="60339"/>
                  </a:lnTo>
                  <a:lnTo>
                    <a:pt x="180946" y="85270"/>
                  </a:lnTo>
                  <a:lnTo>
                    <a:pt x="145846" y="113861"/>
                  </a:lnTo>
                  <a:lnTo>
                    <a:pt x="113865" y="145841"/>
                  </a:lnTo>
                  <a:lnTo>
                    <a:pt x="85274" y="180941"/>
                  </a:lnTo>
                  <a:lnTo>
                    <a:pt x="60341" y="218891"/>
                  </a:lnTo>
                  <a:lnTo>
                    <a:pt x="39337" y="259422"/>
                  </a:lnTo>
                  <a:lnTo>
                    <a:pt x="22532" y="302264"/>
                  </a:lnTo>
                  <a:lnTo>
                    <a:pt x="10194" y="347147"/>
                  </a:lnTo>
                  <a:lnTo>
                    <a:pt x="2593" y="393802"/>
                  </a:lnTo>
                  <a:lnTo>
                    <a:pt x="0" y="441960"/>
                  </a:lnTo>
                  <a:lnTo>
                    <a:pt x="0" y="2209800"/>
                  </a:lnTo>
                  <a:lnTo>
                    <a:pt x="2593" y="2257957"/>
                  </a:lnTo>
                  <a:lnTo>
                    <a:pt x="10194" y="2304612"/>
                  </a:lnTo>
                  <a:lnTo>
                    <a:pt x="22532" y="2349495"/>
                  </a:lnTo>
                  <a:lnTo>
                    <a:pt x="39337" y="2392337"/>
                  </a:lnTo>
                  <a:lnTo>
                    <a:pt x="60341" y="2432868"/>
                  </a:lnTo>
                  <a:lnTo>
                    <a:pt x="85274" y="2470818"/>
                  </a:lnTo>
                  <a:lnTo>
                    <a:pt x="113865" y="2505918"/>
                  </a:lnTo>
                  <a:lnTo>
                    <a:pt x="145846" y="2537898"/>
                  </a:lnTo>
                  <a:lnTo>
                    <a:pt x="180946" y="2566489"/>
                  </a:lnTo>
                  <a:lnTo>
                    <a:pt x="218897" y="2591420"/>
                  </a:lnTo>
                  <a:lnTo>
                    <a:pt x="259427" y="2612424"/>
                  </a:lnTo>
                  <a:lnTo>
                    <a:pt x="302268" y="2629229"/>
                  </a:lnTo>
                  <a:lnTo>
                    <a:pt x="347151" y="2641566"/>
                  </a:lnTo>
                  <a:lnTo>
                    <a:pt x="393804" y="2649166"/>
                  </a:lnTo>
                  <a:lnTo>
                    <a:pt x="441960" y="2651760"/>
                  </a:lnTo>
                  <a:lnTo>
                    <a:pt x="3916679" y="2651760"/>
                  </a:lnTo>
                  <a:lnTo>
                    <a:pt x="3964837" y="2649166"/>
                  </a:lnTo>
                  <a:lnTo>
                    <a:pt x="4011492" y="2641566"/>
                  </a:lnTo>
                  <a:lnTo>
                    <a:pt x="4056375" y="2629229"/>
                  </a:lnTo>
                  <a:lnTo>
                    <a:pt x="4099217" y="2612424"/>
                  </a:lnTo>
                  <a:lnTo>
                    <a:pt x="4139748" y="2591420"/>
                  </a:lnTo>
                  <a:lnTo>
                    <a:pt x="4177698" y="2566489"/>
                  </a:lnTo>
                  <a:lnTo>
                    <a:pt x="4212798" y="2537898"/>
                  </a:lnTo>
                  <a:lnTo>
                    <a:pt x="4244778" y="2505918"/>
                  </a:lnTo>
                  <a:lnTo>
                    <a:pt x="4273369" y="2470818"/>
                  </a:lnTo>
                  <a:lnTo>
                    <a:pt x="4298300" y="2432868"/>
                  </a:lnTo>
                  <a:lnTo>
                    <a:pt x="4319304" y="2392337"/>
                  </a:lnTo>
                  <a:lnTo>
                    <a:pt x="4336109" y="2349495"/>
                  </a:lnTo>
                  <a:lnTo>
                    <a:pt x="4348446" y="2304612"/>
                  </a:lnTo>
                  <a:lnTo>
                    <a:pt x="4356046" y="2257957"/>
                  </a:lnTo>
                  <a:lnTo>
                    <a:pt x="4358640" y="2209800"/>
                  </a:lnTo>
                  <a:lnTo>
                    <a:pt x="4358640" y="441960"/>
                  </a:lnTo>
                  <a:lnTo>
                    <a:pt x="4356046" y="393802"/>
                  </a:lnTo>
                  <a:lnTo>
                    <a:pt x="4348446" y="347147"/>
                  </a:lnTo>
                  <a:lnTo>
                    <a:pt x="4336109" y="302264"/>
                  </a:lnTo>
                  <a:lnTo>
                    <a:pt x="4319304" y="259422"/>
                  </a:lnTo>
                  <a:lnTo>
                    <a:pt x="4298300" y="218891"/>
                  </a:lnTo>
                  <a:lnTo>
                    <a:pt x="4273369" y="180941"/>
                  </a:lnTo>
                  <a:lnTo>
                    <a:pt x="4244778" y="145841"/>
                  </a:lnTo>
                  <a:lnTo>
                    <a:pt x="4212798" y="113861"/>
                  </a:lnTo>
                  <a:lnTo>
                    <a:pt x="4177698" y="85270"/>
                  </a:lnTo>
                  <a:lnTo>
                    <a:pt x="4139748" y="60339"/>
                  </a:lnTo>
                  <a:lnTo>
                    <a:pt x="4099217" y="39335"/>
                  </a:lnTo>
                  <a:lnTo>
                    <a:pt x="4056375" y="22530"/>
                  </a:lnTo>
                  <a:lnTo>
                    <a:pt x="4011492" y="10193"/>
                  </a:lnTo>
                  <a:lnTo>
                    <a:pt x="3964837" y="2593"/>
                  </a:lnTo>
                  <a:lnTo>
                    <a:pt x="39166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4869" y="1197610"/>
              <a:ext cx="4358640" cy="2651760"/>
            </a:xfrm>
            <a:custGeom>
              <a:avLst/>
              <a:gdLst/>
              <a:ahLst/>
              <a:cxnLst/>
              <a:rect l="l" t="t" r="r" b="b"/>
              <a:pathLst>
                <a:path w="4358640" h="2651760">
                  <a:moveTo>
                    <a:pt x="0" y="441960"/>
                  </a:moveTo>
                  <a:lnTo>
                    <a:pt x="2593" y="393802"/>
                  </a:lnTo>
                  <a:lnTo>
                    <a:pt x="10194" y="347147"/>
                  </a:lnTo>
                  <a:lnTo>
                    <a:pt x="22532" y="302264"/>
                  </a:lnTo>
                  <a:lnTo>
                    <a:pt x="39337" y="259422"/>
                  </a:lnTo>
                  <a:lnTo>
                    <a:pt x="60341" y="218891"/>
                  </a:lnTo>
                  <a:lnTo>
                    <a:pt x="85274" y="180941"/>
                  </a:lnTo>
                  <a:lnTo>
                    <a:pt x="113865" y="145841"/>
                  </a:lnTo>
                  <a:lnTo>
                    <a:pt x="145846" y="113861"/>
                  </a:lnTo>
                  <a:lnTo>
                    <a:pt x="180946" y="85270"/>
                  </a:lnTo>
                  <a:lnTo>
                    <a:pt x="218897" y="60339"/>
                  </a:lnTo>
                  <a:lnTo>
                    <a:pt x="259427" y="39335"/>
                  </a:lnTo>
                  <a:lnTo>
                    <a:pt x="302268" y="22530"/>
                  </a:lnTo>
                  <a:lnTo>
                    <a:pt x="347151" y="10193"/>
                  </a:lnTo>
                  <a:lnTo>
                    <a:pt x="393804" y="2593"/>
                  </a:lnTo>
                  <a:lnTo>
                    <a:pt x="441960" y="0"/>
                  </a:lnTo>
                  <a:lnTo>
                    <a:pt x="3916679" y="0"/>
                  </a:lnTo>
                  <a:lnTo>
                    <a:pt x="3964837" y="2593"/>
                  </a:lnTo>
                  <a:lnTo>
                    <a:pt x="4011492" y="10193"/>
                  </a:lnTo>
                  <a:lnTo>
                    <a:pt x="4056375" y="22530"/>
                  </a:lnTo>
                  <a:lnTo>
                    <a:pt x="4099217" y="39335"/>
                  </a:lnTo>
                  <a:lnTo>
                    <a:pt x="4139748" y="60339"/>
                  </a:lnTo>
                  <a:lnTo>
                    <a:pt x="4177698" y="85270"/>
                  </a:lnTo>
                  <a:lnTo>
                    <a:pt x="4212798" y="113861"/>
                  </a:lnTo>
                  <a:lnTo>
                    <a:pt x="4244778" y="145841"/>
                  </a:lnTo>
                  <a:lnTo>
                    <a:pt x="4273369" y="180941"/>
                  </a:lnTo>
                  <a:lnTo>
                    <a:pt x="4298300" y="218891"/>
                  </a:lnTo>
                  <a:lnTo>
                    <a:pt x="4319304" y="259422"/>
                  </a:lnTo>
                  <a:lnTo>
                    <a:pt x="4336109" y="302264"/>
                  </a:lnTo>
                  <a:lnTo>
                    <a:pt x="4348446" y="347147"/>
                  </a:lnTo>
                  <a:lnTo>
                    <a:pt x="4356046" y="393802"/>
                  </a:lnTo>
                  <a:lnTo>
                    <a:pt x="4358640" y="441960"/>
                  </a:lnTo>
                  <a:lnTo>
                    <a:pt x="4358640" y="2209800"/>
                  </a:lnTo>
                  <a:lnTo>
                    <a:pt x="4356046" y="2257957"/>
                  </a:lnTo>
                  <a:lnTo>
                    <a:pt x="4348446" y="2304612"/>
                  </a:lnTo>
                  <a:lnTo>
                    <a:pt x="4336109" y="2349495"/>
                  </a:lnTo>
                  <a:lnTo>
                    <a:pt x="4319304" y="2392337"/>
                  </a:lnTo>
                  <a:lnTo>
                    <a:pt x="4298300" y="2432868"/>
                  </a:lnTo>
                  <a:lnTo>
                    <a:pt x="4273369" y="2470818"/>
                  </a:lnTo>
                  <a:lnTo>
                    <a:pt x="4244778" y="2505918"/>
                  </a:lnTo>
                  <a:lnTo>
                    <a:pt x="4212798" y="2537898"/>
                  </a:lnTo>
                  <a:lnTo>
                    <a:pt x="4177698" y="2566489"/>
                  </a:lnTo>
                  <a:lnTo>
                    <a:pt x="4139748" y="2591420"/>
                  </a:lnTo>
                  <a:lnTo>
                    <a:pt x="4099217" y="2612424"/>
                  </a:lnTo>
                  <a:lnTo>
                    <a:pt x="4056375" y="2629229"/>
                  </a:lnTo>
                  <a:lnTo>
                    <a:pt x="4011492" y="2641566"/>
                  </a:lnTo>
                  <a:lnTo>
                    <a:pt x="3964837" y="2649166"/>
                  </a:lnTo>
                  <a:lnTo>
                    <a:pt x="3916679" y="2651760"/>
                  </a:lnTo>
                  <a:lnTo>
                    <a:pt x="441960" y="2651760"/>
                  </a:lnTo>
                  <a:lnTo>
                    <a:pt x="393804" y="2649166"/>
                  </a:lnTo>
                  <a:lnTo>
                    <a:pt x="347151" y="2641566"/>
                  </a:lnTo>
                  <a:lnTo>
                    <a:pt x="302268" y="2629229"/>
                  </a:lnTo>
                  <a:lnTo>
                    <a:pt x="259427" y="2612424"/>
                  </a:lnTo>
                  <a:lnTo>
                    <a:pt x="218897" y="2591420"/>
                  </a:lnTo>
                  <a:lnTo>
                    <a:pt x="180946" y="2566489"/>
                  </a:lnTo>
                  <a:lnTo>
                    <a:pt x="145846" y="2537898"/>
                  </a:lnTo>
                  <a:lnTo>
                    <a:pt x="113865" y="2505918"/>
                  </a:lnTo>
                  <a:lnTo>
                    <a:pt x="85274" y="2470818"/>
                  </a:lnTo>
                  <a:lnTo>
                    <a:pt x="60341" y="2432868"/>
                  </a:lnTo>
                  <a:lnTo>
                    <a:pt x="39337" y="2392337"/>
                  </a:lnTo>
                  <a:lnTo>
                    <a:pt x="22532" y="2349495"/>
                  </a:lnTo>
                  <a:lnTo>
                    <a:pt x="10194" y="2304612"/>
                  </a:lnTo>
                  <a:lnTo>
                    <a:pt x="2593" y="2257957"/>
                  </a:lnTo>
                  <a:lnTo>
                    <a:pt x="0" y="2209800"/>
                  </a:lnTo>
                  <a:lnTo>
                    <a:pt x="0" y="4419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0767" y="1496123"/>
            <a:ext cx="2927350" cy="2002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Переход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86200"/>
              </a:lnSpc>
              <a:spcBef>
                <a:spcPts val="18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персонализированной медицине, высокотехнологичному здравоохранению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технологиям здоровьесбережения…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17159" y="4107179"/>
            <a:ext cx="6550659" cy="2664460"/>
            <a:chOff x="5217159" y="4107179"/>
            <a:chExt cx="6550659" cy="2664460"/>
          </a:xfrm>
        </p:grpSpPr>
        <p:sp>
          <p:nvSpPr>
            <p:cNvPr id="11" name="object 11"/>
            <p:cNvSpPr/>
            <p:nvPr/>
          </p:nvSpPr>
          <p:spPr>
            <a:xfrm>
              <a:off x="5223509" y="4113529"/>
              <a:ext cx="6537959" cy="2651760"/>
            </a:xfrm>
            <a:custGeom>
              <a:avLst/>
              <a:gdLst/>
              <a:ahLst/>
              <a:cxnLst/>
              <a:rect l="l" t="t" r="r" b="b"/>
              <a:pathLst>
                <a:path w="6537959" h="2651759">
                  <a:moveTo>
                    <a:pt x="5212080" y="0"/>
                  </a:moveTo>
                  <a:lnTo>
                    <a:pt x="5212080" y="331470"/>
                  </a:lnTo>
                  <a:lnTo>
                    <a:pt x="0" y="331470"/>
                  </a:lnTo>
                  <a:lnTo>
                    <a:pt x="0" y="2320290"/>
                  </a:lnTo>
                  <a:lnTo>
                    <a:pt x="5212080" y="2320290"/>
                  </a:lnTo>
                  <a:lnTo>
                    <a:pt x="5212080" y="2651760"/>
                  </a:lnTo>
                  <a:lnTo>
                    <a:pt x="6537959" y="1325880"/>
                  </a:lnTo>
                  <a:lnTo>
                    <a:pt x="521208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23509" y="4113529"/>
              <a:ext cx="6537959" cy="2651760"/>
            </a:xfrm>
            <a:custGeom>
              <a:avLst/>
              <a:gdLst/>
              <a:ahLst/>
              <a:cxnLst/>
              <a:rect l="l" t="t" r="r" b="b"/>
              <a:pathLst>
                <a:path w="6537959" h="2651759">
                  <a:moveTo>
                    <a:pt x="0" y="331470"/>
                  </a:moveTo>
                  <a:lnTo>
                    <a:pt x="5212080" y="331470"/>
                  </a:lnTo>
                  <a:lnTo>
                    <a:pt x="5212080" y="0"/>
                  </a:lnTo>
                  <a:lnTo>
                    <a:pt x="6537959" y="1325880"/>
                  </a:lnTo>
                  <a:lnTo>
                    <a:pt x="5212080" y="2651760"/>
                  </a:lnTo>
                  <a:lnTo>
                    <a:pt x="5212080" y="2320290"/>
                  </a:lnTo>
                  <a:lnTo>
                    <a:pt x="0" y="2320290"/>
                  </a:lnTo>
                  <a:lnTo>
                    <a:pt x="0" y="331470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24779" y="4398581"/>
            <a:ext cx="5469890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Общий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(целевой)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раздел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проекта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ФГОС</a:t>
            </a:r>
            <a:endParaRPr sz="2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Личностные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результаты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реализации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ОП</a:t>
            </a:r>
            <a:endParaRPr sz="2200">
              <a:latin typeface="Arial"/>
              <a:cs typeface="Arial"/>
            </a:endParaRPr>
          </a:p>
          <a:p>
            <a:pPr marL="241300" indent="-229235">
              <a:lnSpc>
                <a:spcPts val="2460"/>
              </a:lnSpc>
              <a:spcBef>
                <a:spcPts val="20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latin typeface="Arial"/>
                <a:cs typeface="Arial"/>
              </a:rPr>
              <a:t>Ориентированы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результаты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по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sz="2200" dirty="0">
                <a:latin typeface="Arial"/>
                <a:cs typeface="Arial"/>
              </a:rPr>
              <a:t>предмету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«География»,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«Биология»,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460"/>
              </a:lnSpc>
            </a:pPr>
            <a:r>
              <a:rPr sz="2200" spc="-10" dirty="0">
                <a:latin typeface="Arial"/>
                <a:cs typeface="Arial"/>
              </a:rPr>
              <a:t>«Технология»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8519" y="4107179"/>
            <a:ext cx="4371340" cy="2664460"/>
            <a:chOff x="858519" y="4107179"/>
            <a:chExt cx="4371340" cy="2664460"/>
          </a:xfrm>
        </p:grpSpPr>
        <p:sp>
          <p:nvSpPr>
            <p:cNvPr id="15" name="object 15"/>
            <p:cNvSpPr/>
            <p:nvPr/>
          </p:nvSpPr>
          <p:spPr>
            <a:xfrm>
              <a:off x="864869" y="4113529"/>
              <a:ext cx="4358640" cy="2651760"/>
            </a:xfrm>
            <a:custGeom>
              <a:avLst/>
              <a:gdLst/>
              <a:ahLst/>
              <a:cxnLst/>
              <a:rect l="l" t="t" r="r" b="b"/>
              <a:pathLst>
                <a:path w="4358640" h="2651759">
                  <a:moveTo>
                    <a:pt x="3916679" y="0"/>
                  </a:moveTo>
                  <a:lnTo>
                    <a:pt x="441960" y="0"/>
                  </a:lnTo>
                  <a:lnTo>
                    <a:pt x="393804" y="2593"/>
                  </a:lnTo>
                  <a:lnTo>
                    <a:pt x="347151" y="10193"/>
                  </a:lnTo>
                  <a:lnTo>
                    <a:pt x="302268" y="22530"/>
                  </a:lnTo>
                  <a:lnTo>
                    <a:pt x="259427" y="39335"/>
                  </a:lnTo>
                  <a:lnTo>
                    <a:pt x="218897" y="60339"/>
                  </a:lnTo>
                  <a:lnTo>
                    <a:pt x="180946" y="85270"/>
                  </a:lnTo>
                  <a:lnTo>
                    <a:pt x="145846" y="113861"/>
                  </a:lnTo>
                  <a:lnTo>
                    <a:pt x="113865" y="145841"/>
                  </a:lnTo>
                  <a:lnTo>
                    <a:pt x="85274" y="180941"/>
                  </a:lnTo>
                  <a:lnTo>
                    <a:pt x="60341" y="218891"/>
                  </a:lnTo>
                  <a:lnTo>
                    <a:pt x="39337" y="259422"/>
                  </a:lnTo>
                  <a:lnTo>
                    <a:pt x="22532" y="302264"/>
                  </a:lnTo>
                  <a:lnTo>
                    <a:pt x="10194" y="347147"/>
                  </a:lnTo>
                  <a:lnTo>
                    <a:pt x="2593" y="393802"/>
                  </a:lnTo>
                  <a:lnTo>
                    <a:pt x="0" y="441960"/>
                  </a:lnTo>
                  <a:lnTo>
                    <a:pt x="0" y="2209787"/>
                  </a:lnTo>
                  <a:lnTo>
                    <a:pt x="2593" y="2257944"/>
                  </a:lnTo>
                  <a:lnTo>
                    <a:pt x="10194" y="2304600"/>
                  </a:lnTo>
                  <a:lnTo>
                    <a:pt x="22532" y="2349484"/>
                  </a:lnTo>
                  <a:lnTo>
                    <a:pt x="39337" y="2392327"/>
                  </a:lnTo>
                  <a:lnTo>
                    <a:pt x="60341" y="2432859"/>
                  </a:lnTo>
                  <a:lnTo>
                    <a:pt x="85274" y="2470810"/>
                  </a:lnTo>
                  <a:lnTo>
                    <a:pt x="113865" y="2505911"/>
                  </a:lnTo>
                  <a:lnTo>
                    <a:pt x="145846" y="2537892"/>
                  </a:lnTo>
                  <a:lnTo>
                    <a:pt x="180946" y="2566484"/>
                  </a:lnTo>
                  <a:lnTo>
                    <a:pt x="218897" y="2591417"/>
                  </a:lnTo>
                  <a:lnTo>
                    <a:pt x="259427" y="2612421"/>
                  </a:lnTo>
                  <a:lnTo>
                    <a:pt x="302268" y="2629227"/>
                  </a:lnTo>
                  <a:lnTo>
                    <a:pt x="347151" y="2641565"/>
                  </a:lnTo>
                  <a:lnTo>
                    <a:pt x="393804" y="2649166"/>
                  </a:lnTo>
                  <a:lnTo>
                    <a:pt x="441960" y="2651760"/>
                  </a:lnTo>
                  <a:lnTo>
                    <a:pt x="3916679" y="2651760"/>
                  </a:lnTo>
                  <a:lnTo>
                    <a:pt x="3964837" y="2649166"/>
                  </a:lnTo>
                  <a:lnTo>
                    <a:pt x="4011492" y="2641565"/>
                  </a:lnTo>
                  <a:lnTo>
                    <a:pt x="4056375" y="2629227"/>
                  </a:lnTo>
                  <a:lnTo>
                    <a:pt x="4099217" y="2612421"/>
                  </a:lnTo>
                  <a:lnTo>
                    <a:pt x="4139748" y="2591417"/>
                  </a:lnTo>
                  <a:lnTo>
                    <a:pt x="4177698" y="2566484"/>
                  </a:lnTo>
                  <a:lnTo>
                    <a:pt x="4212798" y="2537892"/>
                  </a:lnTo>
                  <a:lnTo>
                    <a:pt x="4244778" y="2505911"/>
                  </a:lnTo>
                  <a:lnTo>
                    <a:pt x="4273369" y="2470810"/>
                  </a:lnTo>
                  <a:lnTo>
                    <a:pt x="4298300" y="2432859"/>
                  </a:lnTo>
                  <a:lnTo>
                    <a:pt x="4319304" y="2392327"/>
                  </a:lnTo>
                  <a:lnTo>
                    <a:pt x="4336109" y="2349484"/>
                  </a:lnTo>
                  <a:lnTo>
                    <a:pt x="4348446" y="2304600"/>
                  </a:lnTo>
                  <a:lnTo>
                    <a:pt x="4356046" y="2257944"/>
                  </a:lnTo>
                  <a:lnTo>
                    <a:pt x="4358640" y="2209787"/>
                  </a:lnTo>
                  <a:lnTo>
                    <a:pt x="4358640" y="441960"/>
                  </a:lnTo>
                  <a:lnTo>
                    <a:pt x="4356046" y="393802"/>
                  </a:lnTo>
                  <a:lnTo>
                    <a:pt x="4348446" y="347147"/>
                  </a:lnTo>
                  <a:lnTo>
                    <a:pt x="4336109" y="302264"/>
                  </a:lnTo>
                  <a:lnTo>
                    <a:pt x="4319304" y="259422"/>
                  </a:lnTo>
                  <a:lnTo>
                    <a:pt x="4298300" y="218891"/>
                  </a:lnTo>
                  <a:lnTo>
                    <a:pt x="4273369" y="180941"/>
                  </a:lnTo>
                  <a:lnTo>
                    <a:pt x="4244778" y="145841"/>
                  </a:lnTo>
                  <a:lnTo>
                    <a:pt x="4212798" y="113861"/>
                  </a:lnTo>
                  <a:lnTo>
                    <a:pt x="4177698" y="85270"/>
                  </a:lnTo>
                  <a:lnTo>
                    <a:pt x="4139748" y="60339"/>
                  </a:lnTo>
                  <a:lnTo>
                    <a:pt x="4099217" y="39335"/>
                  </a:lnTo>
                  <a:lnTo>
                    <a:pt x="4056375" y="22530"/>
                  </a:lnTo>
                  <a:lnTo>
                    <a:pt x="4011492" y="10193"/>
                  </a:lnTo>
                  <a:lnTo>
                    <a:pt x="3964837" y="2593"/>
                  </a:lnTo>
                  <a:lnTo>
                    <a:pt x="39166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69" y="4113529"/>
              <a:ext cx="4358640" cy="2651760"/>
            </a:xfrm>
            <a:custGeom>
              <a:avLst/>
              <a:gdLst/>
              <a:ahLst/>
              <a:cxnLst/>
              <a:rect l="l" t="t" r="r" b="b"/>
              <a:pathLst>
                <a:path w="4358640" h="2651759">
                  <a:moveTo>
                    <a:pt x="0" y="441960"/>
                  </a:moveTo>
                  <a:lnTo>
                    <a:pt x="2593" y="393802"/>
                  </a:lnTo>
                  <a:lnTo>
                    <a:pt x="10194" y="347147"/>
                  </a:lnTo>
                  <a:lnTo>
                    <a:pt x="22532" y="302264"/>
                  </a:lnTo>
                  <a:lnTo>
                    <a:pt x="39337" y="259422"/>
                  </a:lnTo>
                  <a:lnTo>
                    <a:pt x="60341" y="218891"/>
                  </a:lnTo>
                  <a:lnTo>
                    <a:pt x="85274" y="180941"/>
                  </a:lnTo>
                  <a:lnTo>
                    <a:pt x="113865" y="145841"/>
                  </a:lnTo>
                  <a:lnTo>
                    <a:pt x="145846" y="113861"/>
                  </a:lnTo>
                  <a:lnTo>
                    <a:pt x="180946" y="85270"/>
                  </a:lnTo>
                  <a:lnTo>
                    <a:pt x="218897" y="60339"/>
                  </a:lnTo>
                  <a:lnTo>
                    <a:pt x="259427" y="39335"/>
                  </a:lnTo>
                  <a:lnTo>
                    <a:pt x="302268" y="22530"/>
                  </a:lnTo>
                  <a:lnTo>
                    <a:pt x="347151" y="10193"/>
                  </a:lnTo>
                  <a:lnTo>
                    <a:pt x="393804" y="2593"/>
                  </a:lnTo>
                  <a:lnTo>
                    <a:pt x="441960" y="0"/>
                  </a:lnTo>
                  <a:lnTo>
                    <a:pt x="3916679" y="0"/>
                  </a:lnTo>
                  <a:lnTo>
                    <a:pt x="3964837" y="2593"/>
                  </a:lnTo>
                  <a:lnTo>
                    <a:pt x="4011492" y="10193"/>
                  </a:lnTo>
                  <a:lnTo>
                    <a:pt x="4056375" y="22530"/>
                  </a:lnTo>
                  <a:lnTo>
                    <a:pt x="4099217" y="39335"/>
                  </a:lnTo>
                  <a:lnTo>
                    <a:pt x="4139748" y="60339"/>
                  </a:lnTo>
                  <a:lnTo>
                    <a:pt x="4177698" y="85270"/>
                  </a:lnTo>
                  <a:lnTo>
                    <a:pt x="4212798" y="113861"/>
                  </a:lnTo>
                  <a:lnTo>
                    <a:pt x="4244778" y="145841"/>
                  </a:lnTo>
                  <a:lnTo>
                    <a:pt x="4273369" y="180941"/>
                  </a:lnTo>
                  <a:lnTo>
                    <a:pt x="4298300" y="218891"/>
                  </a:lnTo>
                  <a:lnTo>
                    <a:pt x="4319304" y="259422"/>
                  </a:lnTo>
                  <a:lnTo>
                    <a:pt x="4336109" y="302264"/>
                  </a:lnTo>
                  <a:lnTo>
                    <a:pt x="4348446" y="347147"/>
                  </a:lnTo>
                  <a:lnTo>
                    <a:pt x="4356046" y="393802"/>
                  </a:lnTo>
                  <a:lnTo>
                    <a:pt x="4358640" y="441960"/>
                  </a:lnTo>
                  <a:lnTo>
                    <a:pt x="4358640" y="2209787"/>
                  </a:lnTo>
                  <a:lnTo>
                    <a:pt x="4356046" y="2257944"/>
                  </a:lnTo>
                  <a:lnTo>
                    <a:pt x="4348446" y="2304600"/>
                  </a:lnTo>
                  <a:lnTo>
                    <a:pt x="4336109" y="2349484"/>
                  </a:lnTo>
                  <a:lnTo>
                    <a:pt x="4319304" y="2392327"/>
                  </a:lnTo>
                  <a:lnTo>
                    <a:pt x="4298300" y="2432859"/>
                  </a:lnTo>
                  <a:lnTo>
                    <a:pt x="4273369" y="2470810"/>
                  </a:lnTo>
                  <a:lnTo>
                    <a:pt x="4244778" y="2505911"/>
                  </a:lnTo>
                  <a:lnTo>
                    <a:pt x="4212798" y="2537892"/>
                  </a:lnTo>
                  <a:lnTo>
                    <a:pt x="4177698" y="2566484"/>
                  </a:lnTo>
                  <a:lnTo>
                    <a:pt x="4139748" y="2591417"/>
                  </a:lnTo>
                  <a:lnTo>
                    <a:pt x="4099217" y="2612421"/>
                  </a:lnTo>
                  <a:lnTo>
                    <a:pt x="4056375" y="2629227"/>
                  </a:lnTo>
                  <a:lnTo>
                    <a:pt x="4011492" y="2641565"/>
                  </a:lnTo>
                  <a:lnTo>
                    <a:pt x="3964837" y="2649166"/>
                  </a:lnTo>
                  <a:lnTo>
                    <a:pt x="3916679" y="2651760"/>
                  </a:lnTo>
                  <a:lnTo>
                    <a:pt x="441960" y="2651760"/>
                  </a:lnTo>
                  <a:lnTo>
                    <a:pt x="393804" y="2649166"/>
                  </a:lnTo>
                  <a:lnTo>
                    <a:pt x="347151" y="2641565"/>
                  </a:lnTo>
                  <a:lnTo>
                    <a:pt x="302268" y="2629227"/>
                  </a:lnTo>
                  <a:lnTo>
                    <a:pt x="259427" y="2612421"/>
                  </a:lnTo>
                  <a:lnTo>
                    <a:pt x="218897" y="2591417"/>
                  </a:lnTo>
                  <a:lnTo>
                    <a:pt x="180946" y="2566484"/>
                  </a:lnTo>
                  <a:lnTo>
                    <a:pt x="145846" y="2537892"/>
                  </a:lnTo>
                  <a:lnTo>
                    <a:pt x="113865" y="2505911"/>
                  </a:lnTo>
                  <a:lnTo>
                    <a:pt x="85274" y="2470810"/>
                  </a:lnTo>
                  <a:lnTo>
                    <a:pt x="60341" y="2432859"/>
                  </a:lnTo>
                  <a:lnTo>
                    <a:pt x="39337" y="2392327"/>
                  </a:lnTo>
                  <a:lnTo>
                    <a:pt x="22532" y="2349484"/>
                  </a:lnTo>
                  <a:lnTo>
                    <a:pt x="10194" y="2304600"/>
                  </a:lnTo>
                  <a:lnTo>
                    <a:pt x="2593" y="2257944"/>
                  </a:lnTo>
                  <a:lnTo>
                    <a:pt x="0" y="2209787"/>
                  </a:lnTo>
                  <a:lnTo>
                    <a:pt x="0" y="4419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0767" y="4275073"/>
            <a:ext cx="3675379" cy="227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Переход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86300"/>
              </a:lnSpc>
              <a:spcBef>
                <a:spcPts val="17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высокопродуктивному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экологически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чистому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агро-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аквахозяйству,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разработку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внедрение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систем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рационального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применения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17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средств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химической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биологической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защиты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53" y="85133"/>
            <a:ext cx="686972" cy="94417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42975" y="158750"/>
            <a:ext cx="7545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Соответствие</a:t>
            </a:r>
            <a:r>
              <a:rPr sz="2400" spc="-80" dirty="0"/>
              <a:t> </a:t>
            </a:r>
            <a:r>
              <a:rPr sz="2400" dirty="0"/>
              <a:t>проектов</a:t>
            </a:r>
            <a:r>
              <a:rPr sz="2400" spc="-75" dirty="0"/>
              <a:t> </a:t>
            </a:r>
            <a:r>
              <a:rPr sz="2400" spc="-20" dirty="0"/>
              <a:t>ФГОС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dirty="0"/>
              <a:t>Стратегии</a:t>
            </a:r>
            <a:r>
              <a:rPr sz="2400" spc="-55" dirty="0"/>
              <a:t> </a:t>
            </a:r>
            <a:r>
              <a:rPr sz="2400" spc="-10" dirty="0"/>
              <a:t>научно-технологического</a:t>
            </a:r>
            <a:r>
              <a:rPr sz="2400" spc="25" dirty="0"/>
              <a:t> </a:t>
            </a:r>
            <a:r>
              <a:rPr sz="2400" dirty="0"/>
              <a:t>развития</a:t>
            </a:r>
            <a:r>
              <a:rPr sz="2400" spc="-40" dirty="0"/>
              <a:t> </a:t>
            </a:r>
            <a:r>
              <a:rPr sz="2400" spc="-25" dirty="0"/>
              <a:t>РФ</a:t>
            </a:r>
            <a:endParaRPr sz="240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68900" y="1264919"/>
            <a:ext cx="6479540" cy="2583180"/>
            <a:chOff x="5168900" y="1264919"/>
            <a:chExt cx="6479540" cy="2583180"/>
          </a:xfrm>
        </p:grpSpPr>
        <p:sp>
          <p:nvSpPr>
            <p:cNvPr id="3" name="object 3"/>
            <p:cNvSpPr/>
            <p:nvPr/>
          </p:nvSpPr>
          <p:spPr>
            <a:xfrm>
              <a:off x="5175250" y="1271269"/>
              <a:ext cx="6466840" cy="2570480"/>
            </a:xfrm>
            <a:custGeom>
              <a:avLst/>
              <a:gdLst/>
              <a:ahLst/>
              <a:cxnLst/>
              <a:rect l="l" t="t" r="r" b="b"/>
              <a:pathLst>
                <a:path w="6466840" h="2570479">
                  <a:moveTo>
                    <a:pt x="5181600" y="0"/>
                  </a:moveTo>
                  <a:lnTo>
                    <a:pt x="5181600" y="321309"/>
                  </a:lnTo>
                  <a:lnTo>
                    <a:pt x="0" y="321309"/>
                  </a:lnTo>
                  <a:lnTo>
                    <a:pt x="0" y="2249169"/>
                  </a:lnTo>
                  <a:lnTo>
                    <a:pt x="5181600" y="2249169"/>
                  </a:lnTo>
                  <a:lnTo>
                    <a:pt x="5181600" y="2570479"/>
                  </a:lnTo>
                  <a:lnTo>
                    <a:pt x="6466840" y="1285239"/>
                  </a:lnTo>
                  <a:lnTo>
                    <a:pt x="51816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75250" y="1271269"/>
              <a:ext cx="6466840" cy="2570480"/>
            </a:xfrm>
            <a:custGeom>
              <a:avLst/>
              <a:gdLst/>
              <a:ahLst/>
              <a:cxnLst/>
              <a:rect l="l" t="t" r="r" b="b"/>
              <a:pathLst>
                <a:path w="6466840" h="2570479">
                  <a:moveTo>
                    <a:pt x="0" y="321309"/>
                  </a:moveTo>
                  <a:lnTo>
                    <a:pt x="5181600" y="321309"/>
                  </a:lnTo>
                  <a:lnTo>
                    <a:pt x="5181600" y="0"/>
                  </a:lnTo>
                  <a:lnTo>
                    <a:pt x="6466840" y="1285239"/>
                  </a:lnTo>
                  <a:lnTo>
                    <a:pt x="5181600" y="2570479"/>
                  </a:lnTo>
                  <a:lnTo>
                    <a:pt x="5181600" y="2249169"/>
                  </a:lnTo>
                  <a:lnTo>
                    <a:pt x="0" y="2249169"/>
                  </a:lnTo>
                  <a:lnTo>
                    <a:pt x="0" y="32130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75250" y="1547748"/>
            <a:ext cx="5296535" cy="1898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Arial"/>
                <a:cs typeface="Arial"/>
              </a:rPr>
              <a:t>Личностные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результаты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реализации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ОП</a:t>
            </a:r>
            <a:endParaRPr sz="190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0"/>
              </a:spcBef>
              <a:buChar char="•"/>
              <a:tabLst>
                <a:tab pos="185420" algn="l"/>
              </a:tabLst>
            </a:pPr>
            <a:r>
              <a:rPr sz="1900" spc="-10" dirty="0">
                <a:latin typeface="Arial"/>
                <a:cs typeface="Arial"/>
              </a:rPr>
              <a:t>Метапредметные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результаты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реализации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ОП</a:t>
            </a:r>
            <a:endParaRPr sz="1900">
              <a:latin typeface="Arial"/>
              <a:cs typeface="Arial"/>
            </a:endParaRPr>
          </a:p>
          <a:p>
            <a:pPr marL="185420" indent="-172720">
              <a:lnSpc>
                <a:spcPts val="2120"/>
              </a:lnSpc>
              <a:spcBef>
                <a:spcPts val="20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Arial"/>
                <a:cs typeface="Arial"/>
              </a:rPr>
              <a:t>Ориентированы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результаты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предмету</a:t>
            </a:r>
            <a:endParaRPr sz="1900">
              <a:latin typeface="Arial"/>
              <a:cs typeface="Arial"/>
            </a:endParaRPr>
          </a:p>
          <a:p>
            <a:pPr marL="185420">
              <a:lnSpc>
                <a:spcPts val="1960"/>
              </a:lnSpc>
            </a:pPr>
            <a:r>
              <a:rPr sz="1900" dirty="0">
                <a:latin typeface="Arial"/>
                <a:cs typeface="Arial"/>
              </a:rPr>
              <a:t>«Физика»,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«География»,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«Химия»,</a:t>
            </a:r>
            <a:endParaRPr sz="1900">
              <a:latin typeface="Arial"/>
              <a:cs typeface="Arial"/>
            </a:endParaRPr>
          </a:p>
          <a:p>
            <a:pPr marL="185420" marR="1034415">
              <a:lnSpc>
                <a:spcPts val="1960"/>
              </a:lnSpc>
              <a:spcBef>
                <a:spcPts val="170"/>
              </a:spcBef>
            </a:pPr>
            <a:r>
              <a:rPr sz="1900" dirty="0">
                <a:latin typeface="Arial"/>
                <a:cs typeface="Arial"/>
              </a:rPr>
              <a:t>«Биология»,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«Основы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безопасности жизнедеятельности»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«Литература»,</a:t>
            </a:r>
            <a:endParaRPr sz="1900">
              <a:latin typeface="Arial"/>
              <a:cs typeface="Arial"/>
            </a:endParaRPr>
          </a:p>
          <a:p>
            <a:pPr marL="185420">
              <a:lnSpc>
                <a:spcPts val="1970"/>
              </a:lnSpc>
            </a:pPr>
            <a:r>
              <a:rPr sz="1900" dirty="0">
                <a:latin typeface="Arial"/>
                <a:cs typeface="Arial"/>
              </a:rPr>
              <a:t>«Обществознание»,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«Информатика»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8519" y="1264919"/>
            <a:ext cx="4323080" cy="2583180"/>
            <a:chOff x="858519" y="1264919"/>
            <a:chExt cx="4323080" cy="2583180"/>
          </a:xfrm>
        </p:grpSpPr>
        <p:sp>
          <p:nvSpPr>
            <p:cNvPr id="7" name="object 7"/>
            <p:cNvSpPr/>
            <p:nvPr/>
          </p:nvSpPr>
          <p:spPr>
            <a:xfrm>
              <a:off x="864869" y="1271269"/>
              <a:ext cx="4310380" cy="2570480"/>
            </a:xfrm>
            <a:custGeom>
              <a:avLst/>
              <a:gdLst/>
              <a:ahLst/>
              <a:cxnLst/>
              <a:rect l="l" t="t" r="r" b="b"/>
              <a:pathLst>
                <a:path w="4310380" h="2570479">
                  <a:moveTo>
                    <a:pt x="3882008" y="0"/>
                  </a:moveTo>
                  <a:lnTo>
                    <a:pt x="428371" y="0"/>
                  </a:lnTo>
                  <a:lnTo>
                    <a:pt x="381698" y="2513"/>
                  </a:lnTo>
                  <a:lnTo>
                    <a:pt x="336481" y="9879"/>
                  </a:lnTo>
                  <a:lnTo>
                    <a:pt x="292980" y="21836"/>
                  </a:lnTo>
                  <a:lnTo>
                    <a:pt x="251456" y="38124"/>
                  </a:lnTo>
                  <a:lnTo>
                    <a:pt x="212172" y="58481"/>
                  </a:lnTo>
                  <a:lnTo>
                    <a:pt x="175389" y="82645"/>
                  </a:lnTo>
                  <a:lnTo>
                    <a:pt x="141367" y="110356"/>
                  </a:lnTo>
                  <a:lnTo>
                    <a:pt x="110369" y="141352"/>
                  </a:lnTo>
                  <a:lnTo>
                    <a:pt x="82656" y="175372"/>
                  </a:lnTo>
                  <a:lnTo>
                    <a:pt x="58489" y="212155"/>
                  </a:lnTo>
                  <a:lnTo>
                    <a:pt x="38130" y="251440"/>
                  </a:lnTo>
                  <a:lnTo>
                    <a:pt x="21840" y="292965"/>
                  </a:lnTo>
                  <a:lnTo>
                    <a:pt x="9881" y="336469"/>
                  </a:lnTo>
                  <a:lnTo>
                    <a:pt x="2513" y="381692"/>
                  </a:lnTo>
                  <a:lnTo>
                    <a:pt x="0" y="428370"/>
                  </a:lnTo>
                  <a:lnTo>
                    <a:pt x="0" y="2142108"/>
                  </a:lnTo>
                  <a:lnTo>
                    <a:pt x="2513" y="2188787"/>
                  </a:lnTo>
                  <a:lnTo>
                    <a:pt x="9881" y="2234010"/>
                  </a:lnTo>
                  <a:lnTo>
                    <a:pt x="21840" y="2277514"/>
                  </a:lnTo>
                  <a:lnTo>
                    <a:pt x="38130" y="2319039"/>
                  </a:lnTo>
                  <a:lnTo>
                    <a:pt x="58489" y="2358324"/>
                  </a:lnTo>
                  <a:lnTo>
                    <a:pt x="82656" y="2395107"/>
                  </a:lnTo>
                  <a:lnTo>
                    <a:pt x="110369" y="2429127"/>
                  </a:lnTo>
                  <a:lnTo>
                    <a:pt x="141367" y="2460123"/>
                  </a:lnTo>
                  <a:lnTo>
                    <a:pt x="175389" y="2487834"/>
                  </a:lnTo>
                  <a:lnTo>
                    <a:pt x="212172" y="2511998"/>
                  </a:lnTo>
                  <a:lnTo>
                    <a:pt x="251456" y="2532355"/>
                  </a:lnTo>
                  <a:lnTo>
                    <a:pt x="292980" y="2548643"/>
                  </a:lnTo>
                  <a:lnTo>
                    <a:pt x="336481" y="2560600"/>
                  </a:lnTo>
                  <a:lnTo>
                    <a:pt x="381698" y="2567966"/>
                  </a:lnTo>
                  <a:lnTo>
                    <a:pt x="428371" y="2570479"/>
                  </a:lnTo>
                  <a:lnTo>
                    <a:pt x="3882008" y="2570479"/>
                  </a:lnTo>
                  <a:lnTo>
                    <a:pt x="3928687" y="2567966"/>
                  </a:lnTo>
                  <a:lnTo>
                    <a:pt x="3973910" y="2560600"/>
                  </a:lnTo>
                  <a:lnTo>
                    <a:pt x="4017414" y="2548643"/>
                  </a:lnTo>
                  <a:lnTo>
                    <a:pt x="4058939" y="2532355"/>
                  </a:lnTo>
                  <a:lnTo>
                    <a:pt x="4098224" y="2511998"/>
                  </a:lnTo>
                  <a:lnTo>
                    <a:pt x="4135007" y="2487834"/>
                  </a:lnTo>
                  <a:lnTo>
                    <a:pt x="4169027" y="2460123"/>
                  </a:lnTo>
                  <a:lnTo>
                    <a:pt x="4200023" y="2429127"/>
                  </a:lnTo>
                  <a:lnTo>
                    <a:pt x="4227734" y="2395107"/>
                  </a:lnTo>
                  <a:lnTo>
                    <a:pt x="4251898" y="2358324"/>
                  </a:lnTo>
                  <a:lnTo>
                    <a:pt x="4272255" y="2319039"/>
                  </a:lnTo>
                  <a:lnTo>
                    <a:pt x="4288543" y="2277514"/>
                  </a:lnTo>
                  <a:lnTo>
                    <a:pt x="4300500" y="2234010"/>
                  </a:lnTo>
                  <a:lnTo>
                    <a:pt x="4307866" y="2188787"/>
                  </a:lnTo>
                  <a:lnTo>
                    <a:pt x="4310380" y="2142108"/>
                  </a:lnTo>
                  <a:lnTo>
                    <a:pt x="4310380" y="428370"/>
                  </a:lnTo>
                  <a:lnTo>
                    <a:pt x="4307866" y="381692"/>
                  </a:lnTo>
                  <a:lnTo>
                    <a:pt x="4300500" y="336469"/>
                  </a:lnTo>
                  <a:lnTo>
                    <a:pt x="4288543" y="292965"/>
                  </a:lnTo>
                  <a:lnTo>
                    <a:pt x="4272255" y="251440"/>
                  </a:lnTo>
                  <a:lnTo>
                    <a:pt x="4251898" y="212155"/>
                  </a:lnTo>
                  <a:lnTo>
                    <a:pt x="4227734" y="175372"/>
                  </a:lnTo>
                  <a:lnTo>
                    <a:pt x="4200023" y="141352"/>
                  </a:lnTo>
                  <a:lnTo>
                    <a:pt x="4169027" y="110356"/>
                  </a:lnTo>
                  <a:lnTo>
                    <a:pt x="4135007" y="82645"/>
                  </a:lnTo>
                  <a:lnTo>
                    <a:pt x="4098224" y="58481"/>
                  </a:lnTo>
                  <a:lnTo>
                    <a:pt x="4058939" y="38124"/>
                  </a:lnTo>
                  <a:lnTo>
                    <a:pt x="4017414" y="21836"/>
                  </a:lnTo>
                  <a:lnTo>
                    <a:pt x="3973910" y="9879"/>
                  </a:lnTo>
                  <a:lnTo>
                    <a:pt x="3928687" y="2513"/>
                  </a:lnTo>
                  <a:lnTo>
                    <a:pt x="38820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4869" y="1271269"/>
              <a:ext cx="4310380" cy="2570480"/>
            </a:xfrm>
            <a:custGeom>
              <a:avLst/>
              <a:gdLst/>
              <a:ahLst/>
              <a:cxnLst/>
              <a:rect l="l" t="t" r="r" b="b"/>
              <a:pathLst>
                <a:path w="4310380" h="2570479">
                  <a:moveTo>
                    <a:pt x="0" y="428370"/>
                  </a:moveTo>
                  <a:lnTo>
                    <a:pt x="2513" y="381692"/>
                  </a:lnTo>
                  <a:lnTo>
                    <a:pt x="9881" y="336469"/>
                  </a:lnTo>
                  <a:lnTo>
                    <a:pt x="21840" y="292965"/>
                  </a:lnTo>
                  <a:lnTo>
                    <a:pt x="38130" y="251440"/>
                  </a:lnTo>
                  <a:lnTo>
                    <a:pt x="58489" y="212155"/>
                  </a:lnTo>
                  <a:lnTo>
                    <a:pt x="82656" y="175372"/>
                  </a:lnTo>
                  <a:lnTo>
                    <a:pt x="110369" y="141352"/>
                  </a:lnTo>
                  <a:lnTo>
                    <a:pt x="141367" y="110356"/>
                  </a:lnTo>
                  <a:lnTo>
                    <a:pt x="175389" y="82645"/>
                  </a:lnTo>
                  <a:lnTo>
                    <a:pt x="212172" y="58481"/>
                  </a:lnTo>
                  <a:lnTo>
                    <a:pt x="251456" y="38124"/>
                  </a:lnTo>
                  <a:lnTo>
                    <a:pt x="292980" y="21836"/>
                  </a:lnTo>
                  <a:lnTo>
                    <a:pt x="336481" y="9879"/>
                  </a:lnTo>
                  <a:lnTo>
                    <a:pt x="381698" y="2513"/>
                  </a:lnTo>
                  <a:lnTo>
                    <a:pt x="428371" y="0"/>
                  </a:lnTo>
                  <a:lnTo>
                    <a:pt x="3882008" y="0"/>
                  </a:lnTo>
                  <a:lnTo>
                    <a:pt x="3928687" y="2513"/>
                  </a:lnTo>
                  <a:lnTo>
                    <a:pt x="3973910" y="9879"/>
                  </a:lnTo>
                  <a:lnTo>
                    <a:pt x="4017414" y="21836"/>
                  </a:lnTo>
                  <a:lnTo>
                    <a:pt x="4058939" y="38124"/>
                  </a:lnTo>
                  <a:lnTo>
                    <a:pt x="4098224" y="58481"/>
                  </a:lnTo>
                  <a:lnTo>
                    <a:pt x="4135007" y="82645"/>
                  </a:lnTo>
                  <a:lnTo>
                    <a:pt x="4169027" y="110356"/>
                  </a:lnTo>
                  <a:lnTo>
                    <a:pt x="4200023" y="141352"/>
                  </a:lnTo>
                  <a:lnTo>
                    <a:pt x="4227734" y="175372"/>
                  </a:lnTo>
                  <a:lnTo>
                    <a:pt x="4251898" y="212155"/>
                  </a:lnTo>
                  <a:lnTo>
                    <a:pt x="4272255" y="251440"/>
                  </a:lnTo>
                  <a:lnTo>
                    <a:pt x="4288543" y="292965"/>
                  </a:lnTo>
                  <a:lnTo>
                    <a:pt x="4300500" y="336469"/>
                  </a:lnTo>
                  <a:lnTo>
                    <a:pt x="4307866" y="381692"/>
                  </a:lnTo>
                  <a:lnTo>
                    <a:pt x="4310380" y="428370"/>
                  </a:lnTo>
                  <a:lnTo>
                    <a:pt x="4310380" y="2142108"/>
                  </a:lnTo>
                  <a:lnTo>
                    <a:pt x="4307866" y="2188787"/>
                  </a:lnTo>
                  <a:lnTo>
                    <a:pt x="4300500" y="2234010"/>
                  </a:lnTo>
                  <a:lnTo>
                    <a:pt x="4288543" y="2277514"/>
                  </a:lnTo>
                  <a:lnTo>
                    <a:pt x="4272255" y="2319039"/>
                  </a:lnTo>
                  <a:lnTo>
                    <a:pt x="4251898" y="2358324"/>
                  </a:lnTo>
                  <a:lnTo>
                    <a:pt x="4227734" y="2395107"/>
                  </a:lnTo>
                  <a:lnTo>
                    <a:pt x="4200023" y="2429127"/>
                  </a:lnTo>
                  <a:lnTo>
                    <a:pt x="4169027" y="2460123"/>
                  </a:lnTo>
                  <a:lnTo>
                    <a:pt x="4135007" y="2487834"/>
                  </a:lnTo>
                  <a:lnTo>
                    <a:pt x="4098224" y="2511998"/>
                  </a:lnTo>
                  <a:lnTo>
                    <a:pt x="4058939" y="2532355"/>
                  </a:lnTo>
                  <a:lnTo>
                    <a:pt x="4017414" y="2548643"/>
                  </a:lnTo>
                  <a:lnTo>
                    <a:pt x="3973910" y="2560600"/>
                  </a:lnTo>
                  <a:lnTo>
                    <a:pt x="3928687" y="2567966"/>
                  </a:lnTo>
                  <a:lnTo>
                    <a:pt x="3882008" y="2570479"/>
                  </a:lnTo>
                  <a:lnTo>
                    <a:pt x="428371" y="2570479"/>
                  </a:lnTo>
                  <a:lnTo>
                    <a:pt x="381698" y="2567966"/>
                  </a:lnTo>
                  <a:lnTo>
                    <a:pt x="336481" y="2560600"/>
                  </a:lnTo>
                  <a:lnTo>
                    <a:pt x="292980" y="2548643"/>
                  </a:lnTo>
                  <a:lnTo>
                    <a:pt x="251456" y="2532355"/>
                  </a:lnTo>
                  <a:lnTo>
                    <a:pt x="212172" y="2511998"/>
                  </a:lnTo>
                  <a:lnTo>
                    <a:pt x="175389" y="2487834"/>
                  </a:lnTo>
                  <a:lnTo>
                    <a:pt x="141367" y="2460123"/>
                  </a:lnTo>
                  <a:lnTo>
                    <a:pt x="110369" y="2429127"/>
                  </a:lnTo>
                  <a:lnTo>
                    <a:pt x="82656" y="2395107"/>
                  </a:lnTo>
                  <a:lnTo>
                    <a:pt x="58489" y="2358324"/>
                  </a:lnTo>
                  <a:lnTo>
                    <a:pt x="38130" y="2319039"/>
                  </a:lnTo>
                  <a:lnTo>
                    <a:pt x="21840" y="2277514"/>
                  </a:lnTo>
                  <a:lnTo>
                    <a:pt x="9881" y="2234010"/>
                  </a:lnTo>
                  <a:lnTo>
                    <a:pt x="2513" y="2188787"/>
                  </a:lnTo>
                  <a:lnTo>
                    <a:pt x="0" y="2142108"/>
                  </a:lnTo>
                  <a:lnTo>
                    <a:pt x="0" y="4283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3147" y="1576641"/>
            <a:ext cx="3747135" cy="19088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77850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Противодействие техногенным,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биогенным, социокультурным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угрозам,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терроризму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идеологическому</a:t>
            </a:r>
            <a:endParaRPr sz="2000">
              <a:latin typeface="Arial"/>
              <a:cs typeface="Arial"/>
            </a:endParaRPr>
          </a:p>
          <a:p>
            <a:pPr marL="12700" marR="1074420" algn="just">
              <a:lnSpc>
                <a:spcPct val="86300"/>
              </a:lnSpc>
              <a:spcBef>
                <a:spcPts val="16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экстремизму,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также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киберугрозам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иным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источникам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опасности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68900" y="4091940"/>
            <a:ext cx="6479540" cy="2585720"/>
            <a:chOff x="5168900" y="4091940"/>
            <a:chExt cx="6479540" cy="2585720"/>
          </a:xfrm>
        </p:grpSpPr>
        <p:sp>
          <p:nvSpPr>
            <p:cNvPr id="11" name="object 11"/>
            <p:cNvSpPr/>
            <p:nvPr/>
          </p:nvSpPr>
          <p:spPr>
            <a:xfrm>
              <a:off x="5175250" y="4098290"/>
              <a:ext cx="6466840" cy="2573020"/>
            </a:xfrm>
            <a:custGeom>
              <a:avLst/>
              <a:gdLst/>
              <a:ahLst/>
              <a:cxnLst/>
              <a:rect l="l" t="t" r="r" b="b"/>
              <a:pathLst>
                <a:path w="6466840" h="2573020">
                  <a:moveTo>
                    <a:pt x="5180330" y="0"/>
                  </a:moveTo>
                  <a:lnTo>
                    <a:pt x="5180330" y="321691"/>
                  </a:lnTo>
                  <a:lnTo>
                    <a:pt x="0" y="321691"/>
                  </a:lnTo>
                  <a:lnTo>
                    <a:pt x="0" y="2251392"/>
                  </a:lnTo>
                  <a:lnTo>
                    <a:pt x="5180330" y="2251392"/>
                  </a:lnTo>
                  <a:lnTo>
                    <a:pt x="5180330" y="2573020"/>
                  </a:lnTo>
                  <a:lnTo>
                    <a:pt x="6466840" y="1286510"/>
                  </a:lnTo>
                  <a:lnTo>
                    <a:pt x="518033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75250" y="4098290"/>
              <a:ext cx="6466840" cy="2573020"/>
            </a:xfrm>
            <a:custGeom>
              <a:avLst/>
              <a:gdLst/>
              <a:ahLst/>
              <a:cxnLst/>
              <a:rect l="l" t="t" r="r" b="b"/>
              <a:pathLst>
                <a:path w="6466840" h="2573020">
                  <a:moveTo>
                    <a:pt x="0" y="321691"/>
                  </a:moveTo>
                  <a:lnTo>
                    <a:pt x="5180330" y="321691"/>
                  </a:lnTo>
                  <a:lnTo>
                    <a:pt x="5180330" y="0"/>
                  </a:lnTo>
                  <a:lnTo>
                    <a:pt x="6466840" y="1286510"/>
                  </a:lnTo>
                  <a:lnTo>
                    <a:pt x="5180330" y="2573020"/>
                  </a:lnTo>
                  <a:lnTo>
                    <a:pt x="5180330" y="2251392"/>
                  </a:lnTo>
                  <a:lnTo>
                    <a:pt x="0" y="2251392"/>
                  </a:lnTo>
                  <a:lnTo>
                    <a:pt x="0" y="321691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75250" y="5251069"/>
            <a:ext cx="485648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ts val="2130"/>
              </a:lnSpc>
              <a:spcBef>
                <a:spcPts val="100"/>
              </a:spcBef>
              <a:buChar char="•"/>
              <a:tabLst>
                <a:tab pos="185420" algn="l"/>
                <a:tab pos="2125345" algn="l"/>
              </a:tabLst>
            </a:pPr>
            <a:r>
              <a:rPr sz="1900" spc="-10" dirty="0">
                <a:latin typeface="Arial"/>
                <a:cs typeface="Arial"/>
              </a:rPr>
              <a:t>Ориентированы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-25" dirty="0">
                <a:latin typeface="Arial"/>
                <a:cs typeface="Arial"/>
              </a:rPr>
              <a:t>результаты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предмету</a:t>
            </a:r>
            <a:endParaRPr sz="1900">
              <a:latin typeface="Arial"/>
              <a:cs typeface="Arial"/>
            </a:endParaRPr>
          </a:p>
          <a:p>
            <a:pPr marL="185420">
              <a:lnSpc>
                <a:spcPts val="2130"/>
              </a:lnSpc>
            </a:pPr>
            <a:r>
              <a:rPr sz="1900" spc="-10" dirty="0">
                <a:latin typeface="Arial"/>
                <a:cs typeface="Arial"/>
              </a:rPr>
              <a:t>«География»,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«Информатика»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8519" y="4091940"/>
            <a:ext cx="4323080" cy="2585720"/>
            <a:chOff x="858519" y="4091940"/>
            <a:chExt cx="4323080" cy="2585720"/>
          </a:xfrm>
        </p:grpSpPr>
        <p:sp>
          <p:nvSpPr>
            <p:cNvPr id="15" name="object 15"/>
            <p:cNvSpPr/>
            <p:nvPr/>
          </p:nvSpPr>
          <p:spPr>
            <a:xfrm>
              <a:off x="864869" y="4098290"/>
              <a:ext cx="4310380" cy="2573020"/>
            </a:xfrm>
            <a:custGeom>
              <a:avLst/>
              <a:gdLst/>
              <a:ahLst/>
              <a:cxnLst/>
              <a:rect l="l" t="t" r="r" b="b"/>
              <a:pathLst>
                <a:path w="4310380" h="2573020">
                  <a:moveTo>
                    <a:pt x="3881501" y="0"/>
                  </a:moveTo>
                  <a:lnTo>
                    <a:pt x="428879" y="0"/>
                  </a:lnTo>
                  <a:lnTo>
                    <a:pt x="382144" y="2516"/>
                  </a:lnTo>
                  <a:lnTo>
                    <a:pt x="336869" y="9892"/>
                  </a:lnTo>
                  <a:lnTo>
                    <a:pt x="293313" y="21865"/>
                  </a:lnTo>
                  <a:lnTo>
                    <a:pt x="251739" y="38173"/>
                  </a:lnTo>
                  <a:lnTo>
                    <a:pt x="212407" y="58556"/>
                  </a:lnTo>
                  <a:lnTo>
                    <a:pt x="175581" y="82751"/>
                  </a:lnTo>
                  <a:lnTo>
                    <a:pt x="141520" y="110496"/>
                  </a:lnTo>
                  <a:lnTo>
                    <a:pt x="110487" y="141530"/>
                  </a:lnTo>
                  <a:lnTo>
                    <a:pt x="82743" y="175592"/>
                  </a:lnTo>
                  <a:lnTo>
                    <a:pt x="58550" y="212419"/>
                  </a:lnTo>
                  <a:lnTo>
                    <a:pt x="38169" y="251750"/>
                  </a:lnTo>
                  <a:lnTo>
                    <a:pt x="21862" y="293323"/>
                  </a:lnTo>
                  <a:lnTo>
                    <a:pt x="9891" y="336876"/>
                  </a:lnTo>
                  <a:lnTo>
                    <a:pt x="2516" y="382149"/>
                  </a:lnTo>
                  <a:lnTo>
                    <a:pt x="0" y="428879"/>
                  </a:lnTo>
                  <a:lnTo>
                    <a:pt x="0" y="2144179"/>
                  </a:lnTo>
                  <a:lnTo>
                    <a:pt x="2516" y="2190906"/>
                  </a:lnTo>
                  <a:lnTo>
                    <a:pt x="9891" y="2236175"/>
                  </a:lnTo>
                  <a:lnTo>
                    <a:pt x="21862" y="2279725"/>
                  </a:lnTo>
                  <a:lnTo>
                    <a:pt x="38169" y="2321295"/>
                  </a:lnTo>
                  <a:lnTo>
                    <a:pt x="58550" y="2360623"/>
                  </a:lnTo>
                  <a:lnTo>
                    <a:pt x="82743" y="2397446"/>
                  </a:lnTo>
                  <a:lnTo>
                    <a:pt x="110487" y="2431505"/>
                  </a:lnTo>
                  <a:lnTo>
                    <a:pt x="141520" y="2462536"/>
                  </a:lnTo>
                  <a:lnTo>
                    <a:pt x="175581" y="2490278"/>
                  </a:lnTo>
                  <a:lnTo>
                    <a:pt x="212407" y="2514470"/>
                  </a:lnTo>
                  <a:lnTo>
                    <a:pt x="251739" y="2534850"/>
                  </a:lnTo>
                  <a:lnTo>
                    <a:pt x="293313" y="2551157"/>
                  </a:lnTo>
                  <a:lnTo>
                    <a:pt x="336869" y="2563128"/>
                  </a:lnTo>
                  <a:lnTo>
                    <a:pt x="382144" y="2570503"/>
                  </a:lnTo>
                  <a:lnTo>
                    <a:pt x="428879" y="2573020"/>
                  </a:lnTo>
                  <a:lnTo>
                    <a:pt x="3881501" y="2573020"/>
                  </a:lnTo>
                  <a:lnTo>
                    <a:pt x="3928230" y="2570503"/>
                  </a:lnTo>
                  <a:lnTo>
                    <a:pt x="3973503" y="2563128"/>
                  </a:lnTo>
                  <a:lnTo>
                    <a:pt x="4017056" y="2551157"/>
                  </a:lnTo>
                  <a:lnTo>
                    <a:pt x="4058629" y="2534850"/>
                  </a:lnTo>
                  <a:lnTo>
                    <a:pt x="4097960" y="2514470"/>
                  </a:lnTo>
                  <a:lnTo>
                    <a:pt x="4134787" y="2490278"/>
                  </a:lnTo>
                  <a:lnTo>
                    <a:pt x="4168849" y="2462536"/>
                  </a:lnTo>
                  <a:lnTo>
                    <a:pt x="4199883" y="2431505"/>
                  </a:lnTo>
                  <a:lnTo>
                    <a:pt x="4227628" y="2397446"/>
                  </a:lnTo>
                  <a:lnTo>
                    <a:pt x="4251823" y="2360623"/>
                  </a:lnTo>
                  <a:lnTo>
                    <a:pt x="4272206" y="2321295"/>
                  </a:lnTo>
                  <a:lnTo>
                    <a:pt x="4288514" y="2279725"/>
                  </a:lnTo>
                  <a:lnTo>
                    <a:pt x="4300487" y="2236175"/>
                  </a:lnTo>
                  <a:lnTo>
                    <a:pt x="4307863" y="2190906"/>
                  </a:lnTo>
                  <a:lnTo>
                    <a:pt x="4310380" y="2144179"/>
                  </a:lnTo>
                  <a:lnTo>
                    <a:pt x="4310380" y="428879"/>
                  </a:lnTo>
                  <a:lnTo>
                    <a:pt x="4307863" y="382149"/>
                  </a:lnTo>
                  <a:lnTo>
                    <a:pt x="4300487" y="336876"/>
                  </a:lnTo>
                  <a:lnTo>
                    <a:pt x="4288514" y="293323"/>
                  </a:lnTo>
                  <a:lnTo>
                    <a:pt x="4272206" y="251750"/>
                  </a:lnTo>
                  <a:lnTo>
                    <a:pt x="4251823" y="212419"/>
                  </a:lnTo>
                  <a:lnTo>
                    <a:pt x="4227628" y="175592"/>
                  </a:lnTo>
                  <a:lnTo>
                    <a:pt x="4199883" y="141530"/>
                  </a:lnTo>
                  <a:lnTo>
                    <a:pt x="4168849" y="110496"/>
                  </a:lnTo>
                  <a:lnTo>
                    <a:pt x="4134787" y="82751"/>
                  </a:lnTo>
                  <a:lnTo>
                    <a:pt x="4097960" y="58556"/>
                  </a:lnTo>
                  <a:lnTo>
                    <a:pt x="4058629" y="38173"/>
                  </a:lnTo>
                  <a:lnTo>
                    <a:pt x="4017056" y="21865"/>
                  </a:lnTo>
                  <a:lnTo>
                    <a:pt x="3973503" y="9892"/>
                  </a:lnTo>
                  <a:lnTo>
                    <a:pt x="3928230" y="2516"/>
                  </a:lnTo>
                  <a:lnTo>
                    <a:pt x="38815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69" y="4098290"/>
              <a:ext cx="4310380" cy="2573020"/>
            </a:xfrm>
            <a:custGeom>
              <a:avLst/>
              <a:gdLst/>
              <a:ahLst/>
              <a:cxnLst/>
              <a:rect l="l" t="t" r="r" b="b"/>
              <a:pathLst>
                <a:path w="4310380" h="2573020">
                  <a:moveTo>
                    <a:pt x="0" y="428879"/>
                  </a:moveTo>
                  <a:lnTo>
                    <a:pt x="2516" y="382149"/>
                  </a:lnTo>
                  <a:lnTo>
                    <a:pt x="9891" y="336876"/>
                  </a:lnTo>
                  <a:lnTo>
                    <a:pt x="21862" y="293323"/>
                  </a:lnTo>
                  <a:lnTo>
                    <a:pt x="38169" y="251750"/>
                  </a:lnTo>
                  <a:lnTo>
                    <a:pt x="58550" y="212419"/>
                  </a:lnTo>
                  <a:lnTo>
                    <a:pt x="82743" y="175592"/>
                  </a:lnTo>
                  <a:lnTo>
                    <a:pt x="110487" y="141530"/>
                  </a:lnTo>
                  <a:lnTo>
                    <a:pt x="141520" y="110496"/>
                  </a:lnTo>
                  <a:lnTo>
                    <a:pt x="175581" y="82751"/>
                  </a:lnTo>
                  <a:lnTo>
                    <a:pt x="212407" y="58556"/>
                  </a:lnTo>
                  <a:lnTo>
                    <a:pt x="251739" y="38173"/>
                  </a:lnTo>
                  <a:lnTo>
                    <a:pt x="293313" y="21865"/>
                  </a:lnTo>
                  <a:lnTo>
                    <a:pt x="336869" y="9892"/>
                  </a:lnTo>
                  <a:lnTo>
                    <a:pt x="382144" y="2516"/>
                  </a:lnTo>
                  <a:lnTo>
                    <a:pt x="428879" y="0"/>
                  </a:lnTo>
                  <a:lnTo>
                    <a:pt x="3881501" y="0"/>
                  </a:lnTo>
                  <a:lnTo>
                    <a:pt x="3928230" y="2516"/>
                  </a:lnTo>
                  <a:lnTo>
                    <a:pt x="3973503" y="9892"/>
                  </a:lnTo>
                  <a:lnTo>
                    <a:pt x="4017056" y="21865"/>
                  </a:lnTo>
                  <a:lnTo>
                    <a:pt x="4058629" y="38173"/>
                  </a:lnTo>
                  <a:lnTo>
                    <a:pt x="4097960" y="58556"/>
                  </a:lnTo>
                  <a:lnTo>
                    <a:pt x="4134787" y="82751"/>
                  </a:lnTo>
                  <a:lnTo>
                    <a:pt x="4168849" y="110496"/>
                  </a:lnTo>
                  <a:lnTo>
                    <a:pt x="4199883" y="141530"/>
                  </a:lnTo>
                  <a:lnTo>
                    <a:pt x="4227628" y="175592"/>
                  </a:lnTo>
                  <a:lnTo>
                    <a:pt x="4251823" y="212419"/>
                  </a:lnTo>
                  <a:lnTo>
                    <a:pt x="4272206" y="251750"/>
                  </a:lnTo>
                  <a:lnTo>
                    <a:pt x="4288514" y="293323"/>
                  </a:lnTo>
                  <a:lnTo>
                    <a:pt x="4300487" y="336876"/>
                  </a:lnTo>
                  <a:lnTo>
                    <a:pt x="4307863" y="382149"/>
                  </a:lnTo>
                  <a:lnTo>
                    <a:pt x="4310380" y="428879"/>
                  </a:lnTo>
                  <a:lnTo>
                    <a:pt x="4310380" y="2144179"/>
                  </a:lnTo>
                  <a:lnTo>
                    <a:pt x="4307863" y="2190906"/>
                  </a:lnTo>
                  <a:lnTo>
                    <a:pt x="4300487" y="2236175"/>
                  </a:lnTo>
                  <a:lnTo>
                    <a:pt x="4288514" y="2279725"/>
                  </a:lnTo>
                  <a:lnTo>
                    <a:pt x="4272206" y="2321295"/>
                  </a:lnTo>
                  <a:lnTo>
                    <a:pt x="4251823" y="2360623"/>
                  </a:lnTo>
                  <a:lnTo>
                    <a:pt x="4227628" y="2397446"/>
                  </a:lnTo>
                  <a:lnTo>
                    <a:pt x="4199883" y="2431505"/>
                  </a:lnTo>
                  <a:lnTo>
                    <a:pt x="4168849" y="2462536"/>
                  </a:lnTo>
                  <a:lnTo>
                    <a:pt x="4134787" y="2490278"/>
                  </a:lnTo>
                  <a:lnTo>
                    <a:pt x="4097960" y="2514470"/>
                  </a:lnTo>
                  <a:lnTo>
                    <a:pt x="4058629" y="2534850"/>
                  </a:lnTo>
                  <a:lnTo>
                    <a:pt x="4017056" y="2551157"/>
                  </a:lnTo>
                  <a:lnTo>
                    <a:pt x="3973503" y="2563128"/>
                  </a:lnTo>
                  <a:lnTo>
                    <a:pt x="3928230" y="2570503"/>
                  </a:lnTo>
                  <a:lnTo>
                    <a:pt x="3881501" y="2573020"/>
                  </a:lnTo>
                  <a:lnTo>
                    <a:pt x="428879" y="2573020"/>
                  </a:lnTo>
                  <a:lnTo>
                    <a:pt x="382144" y="2570503"/>
                  </a:lnTo>
                  <a:lnTo>
                    <a:pt x="336869" y="2563128"/>
                  </a:lnTo>
                  <a:lnTo>
                    <a:pt x="293313" y="2551157"/>
                  </a:lnTo>
                  <a:lnTo>
                    <a:pt x="251739" y="2534850"/>
                  </a:lnTo>
                  <a:lnTo>
                    <a:pt x="212407" y="2514470"/>
                  </a:lnTo>
                  <a:lnTo>
                    <a:pt x="175581" y="2490278"/>
                  </a:lnTo>
                  <a:lnTo>
                    <a:pt x="141520" y="2462536"/>
                  </a:lnTo>
                  <a:lnTo>
                    <a:pt x="110487" y="2431505"/>
                  </a:lnTo>
                  <a:lnTo>
                    <a:pt x="82743" y="2397446"/>
                  </a:lnTo>
                  <a:lnTo>
                    <a:pt x="58550" y="2360623"/>
                  </a:lnTo>
                  <a:lnTo>
                    <a:pt x="38169" y="2321295"/>
                  </a:lnTo>
                  <a:lnTo>
                    <a:pt x="21862" y="2279725"/>
                  </a:lnTo>
                  <a:lnTo>
                    <a:pt x="9891" y="2236175"/>
                  </a:lnTo>
                  <a:lnTo>
                    <a:pt x="2516" y="2190906"/>
                  </a:lnTo>
                  <a:lnTo>
                    <a:pt x="0" y="2144179"/>
                  </a:lnTo>
                  <a:lnTo>
                    <a:pt x="0" y="4288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53147" y="4537964"/>
            <a:ext cx="3691254" cy="16465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86400"/>
              </a:lnSpc>
              <a:spcBef>
                <a:spcPts val="42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Связанность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территории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Российской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Федерации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счет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создания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интеллектуальных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транспортных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телекоммуникационных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4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систем…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13" y="90213"/>
            <a:ext cx="686972" cy="94417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42975" y="158750"/>
            <a:ext cx="7545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Соответствие</a:t>
            </a:r>
            <a:r>
              <a:rPr sz="2400" spc="-80" dirty="0"/>
              <a:t> </a:t>
            </a:r>
            <a:r>
              <a:rPr sz="2400" dirty="0"/>
              <a:t>проектов</a:t>
            </a:r>
            <a:r>
              <a:rPr sz="2400" spc="-75" dirty="0"/>
              <a:t> </a:t>
            </a:r>
            <a:r>
              <a:rPr sz="2400" spc="-20" dirty="0"/>
              <a:t>ФГОС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dirty="0"/>
              <a:t>Стратегии</a:t>
            </a:r>
            <a:r>
              <a:rPr sz="2400" spc="-55" dirty="0"/>
              <a:t> </a:t>
            </a:r>
            <a:r>
              <a:rPr sz="2400" spc="-10" dirty="0"/>
              <a:t>научно-технологического</a:t>
            </a:r>
            <a:r>
              <a:rPr sz="2400" spc="25" dirty="0"/>
              <a:t> </a:t>
            </a:r>
            <a:r>
              <a:rPr sz="2400" dirty="0"/>
              <a:t>развития</a:t>
            </a:r>
            <a:r>
              <a:rPr sz="2400" spc="-40" dirty="0"/>
              <a:t> </a:t>
            </a:r>
            <a:r>
              <a:rPr sz="2400" spc="-25" dirty="0"/>
              <a:t>РФ</a:t>
            </a:r>
            <a:endParaRPr sz="240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2379</Words>
  <Application>Microsoft Office PowerPoint</Application>
  <PresentationFormat>Широкоэкранный</PresentationFormat>
  <Paragraphs>420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Symbol</vt:lpstr>
      <vt:lpstr>Wingdings</vt:lpstr>
      <vt:lpstr>Times New Roman</vt:lpstr>
      <vt:lpstr>Calibri</vt:lpstr>
      <vt:lpstr>Office Theme</vt:lpstr>
      <vt:lpstr>Презентация PowerPoint</vt:lpstr>
      <vt:lpstr>Презентация PowerPoint</vt:lpstr>
      <vt:lpstr>Правовые нормы:</vt:lpstr>
      <vt:lpstr>ФГОС – ключевой регулятор содержания образования</vt:lpstr>
      <vt:lpstr>Современная единая динамично развивающаяся система образования России</vt:lpstr>
      <vt:lpstr>Обновленные ФГОС</vt:lpstr>
      <vt:lpstr>Соответствие проектов ФГОС Стратегии научно-технологического развития РФ</vt:lpstr>
      <vt:lpstr>Соответствие проектов ФГОС Стратегии научно-технологического развития РФ</vt:lpstr>
      <vt:lpstr>Соответствие проектов ФГОС Стратегии научно-технологического развития РФ</vt:lpstr>
      <vt:lpstr>Презентация PowerPoint</vt:lpstr>
      <vt:lpstr>Достижение целей Указа Президента № 204 от 07.05.2018 по обеспечению глобальной конкурентоспособности российского образования</vt:lpstr>
      <vt:lpstr>Достижение целей Указа Президента № 204 от 07.05.2018 по обеспечению глобальной конкурентоспособности российского образования</vt:lpstr>
      <vt:lpstr>Достижение целей Указа Президента № 204 от 07.05.2018 по обеспечению глобальной конкурентоспособности российского образования</vt:lpstr>
      <vt:lpstr>Ключевая педагогическая задача: создание условий, инициирующих действие обучающегося</vt:lpstr>
      <vt:lpstr>Проектная деятельность в обновленных ФГОС</vt:lpstr>
      <vt:lpstr>Механизмы обеспечения вариативности образовательных программ, предусмотренные ФГОС</vt:lpstr>
      <vt:lpstr>Особенности требований к ИОС в проектах ФГОС</vt:lpstr>
      <vt:lpstr>Детализация требований к результатам личностным</vt:lpstr>
      <vt:lpstr>Детализация требований к результатам метапредметным</vt:lpstr>
      <vt:lpstr>Детализация требований к результатам предметным (пример: биология)</vt:lpstr>
      <vt:lpstr>Изменения в  объеме  аудиторной нагрузки</vt:lpstr>
      <vt:lpstr>Новые требования к программам  НОО</vt:lpstr>
      <vt:lpstr>Новые требования к программам ООО </vt:lpstr>
      <vt:lpstr>Новые требования к рабочим программам</vt:lpstr>
      <vt:lpstr>Обновление содержания общего образования как инструмент повышения качества образования</vt:lpstr>
      <vt:lpstr>Единое содержание образования</vt:lpstr>
      <vt:lpstr>Научно-методическое сопровождение ФГОС: конструктор рабочих программ</vt:lpstr>
      <vt:lpstr>Научно-методическое и технологическое сопровождение ФГОС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Sch4</cp:lastModifiedBy>
  <cp:revision>13</cp:revision>
  <dcterms:created xsi:type="dcterms:W3CDTF">2022-03-23T05:15:09Z</dcterms:created>
  <dcterms:modified xsi:type="dcterms:W3CDTF">2022-03-30T07:06:07Z</dcterms:modified>
</cp:coreProperties>
</file>